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79_4D7A9C5.xml" ContentType="application/vnd.ms-powerpoint.comments+xml"/>
  <Override PartName="/ppt/comments/modernComment_17A_24FD16D0.xml" ContentType="application/vnd.ms-powerpoint.comments+xml"/>
  <Override PartName="/ppt/comments/modernComment_18F_78A4C818.xml" ContentType="application/vnd.ms-powerpoint.comments+xml"/>
  <Override PartName="/ppt/media/image18.jpg" ContentType="image/jpg"/>
  <Override PartName="/ppt/notesSlides/notesSlide5.xml" ContentType="application/vnd.openxmlformats-officedocument.presentationml.notesSlide+xml"/>
  <Override PartName="/ppt/comments/modernComment_1B3_5C72718E.xml" ContentType="application/vnd.ms-powerpoint.comments+xml"/>
  <Override PartName="/ppt/notesSlides/notesSlide6.xml" ContentType="application/vnd.openxmlformats-officedocument.presentationml.notesSlide+xml"/>
  <Override PartName="/ppt/comments/modernComment_17F_6C0017BB.xml" ContentType="application/vnd.ms-powerpoint.comments+xml"/>
  <Override PartName="/ppt/comments/modernComment_180_7A162D61.xml" ContentType="application/vnd.ms-powerpoint.comments+xml"/>
  <Override PartName="/ppt/comments/modernComment_1CC_EE56EBCA.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BA_589AC71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omments/modernComment_1CB_B9A2F9FD.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AB_E8BD5BC4.xml" ContentType="application/vnd.ms-powerpoint.comments+xml"/>
  <Override PartName="/ppt/comments/modernComment_1B4_E05A0391.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CF_53D30C1F.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handoutMasterIdLst>
    <p:handoutMasterId r:id="rId47"/>
  </p:handoutMasterIdLst>
  <p:sldIdLst>
    <p:sldId id="376" r:id="rId2"/>
    <p:sldId id="375" r:id="rId3"/>
    <p:sldId id="443" r:id="rId4"/>
    <p:sldId id="444" r:id="rId5"/>
    <p:sldId id="380" r:id="rId6"/>
    <p:sldId id="431" r:id="rId7"/>
    <p:sldId id="377" r:id="rId8"/>
    <p:sldId id="378" r:id="rId9"/>
    <p:sldId id="399" r:id="rId10"/>
    <p:sldId id="260" r:id="rId11"/>
    <p:sldId id="435" r:id="rId12"/>
    <p:sldId id="432" r:id="rId13"/>
    <p:sldId id="383" r:id="rId14"/>
    <p:sldId id="272" r:id="rId15"/>
    <p:sldId id="384" r:id="rId16"/>
    <p:sldId id="460" r:id="rId17"/>
    <p:sldId id="385" r:id="rId18"/>
    <p:sldId id="387" r:id="rId19"/>
    <p:sldId id="414" r:id="rId20"/>
    <p:sldId id="420" r:id="rId21"/>
    <p:sldId id="467" r:id="rId22"/>
    <p:sldId id="388" r:id="rId23"/>
    <p:sldId id="442" r:id="rId24"/>
    <p:sldId id="264" r:id="rId25"/>
    <p:sldId id="391" r:id="rId26"/>
    <p:sldId id="459" r:id="rId27"/>
    <p:sldId id="269" r:id="rId28"/>
    <p:sldId id="401" r:id="rId29"/>
    <p:sldId id="452" r:id="rId30"/>
    <p:sldId id="462" r:id="rId31"/>
    <p:sldId id="466" r:id="rId32"/>
    <p:sldId id="410" r:id="rId33"/>
    <p:sldId id="426" r:id="rId34"/>
    <p:sldId id="427" r:id="rId35"/>
    <p:sldId id="436" r:id="rId36"/>
    <p:sldId id="437" r:id="rId37"/>
    <p:sldId id="419" r:id="rId38"/>
    <p:sldId id="280" r:id="rId39"/>
    <p:sldId id="398" r:id="rId40"/>
    <p:sldId id="465" r:id="rId41"/>
    <p:sldId id="463" r:id="rId42"/>
    <p:sldId id="464" r:id="rId43"/>
    <p:sldId id="270" r:id="rId44"/>
    <p:sldId id="397" r:id="rId4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C800D76-3C72-4CB3-9FC9-AADDB526D820}">
          <p14:sldIdLst>
            <p14:sldId id="376"/>
            <p14:sldId id="375"/>
            <p14:sldId id="443"/>
            <p14:sldId id="444"/>
            <p14:sldId id="380"/>
            <p14:sldId id="431"/>
            <p14:sldId id="377"/>
            <p14:sldId id="378"/>
            <p14:sldId id="399"/>
            <p14:sldId id="260"/>
            <p14:sldId id="435"/>
            <p14:sldId id="432"/>
            <p14:sldId id="383"/>
            <p14:sldId id="272"/>
            <p14:sldId id="384"/>
            <p14:sldId id="460"/>
            <p14:sldId id="385"/>
            <p14:sldId id="387"/>
            <p14:sldId id="414"/>
            <p14:sldId id="420"/>
            <p14:sldId id="467"/>
            <p14:sldId id="388"/>
            <p14:sldId id="442"/>
            <p14:sldId id="264"/>
            <p14:sldId id="391"/>
            <p14:sldId id="459"/>
            <p14:sldId id="269"/>
            <p14:sldId id="401"/>
            <p14:sldId id="452"/>
            <p14:sldId id="462"/>
            <p14:sldId id="466"/>
            <p14:sldId id="410"/>
            <p14:sldId id="426"/>
            <p14:sldId id="427"/>
            <p14:sldId id="436"/>
            <p14:sldId id="437"/>
            <p14:sldId id="419"/>
            <p14:sldId id="280"/>
            <p14:sldId id="398"/>
            <p14:sldId id="465"/>
            <p14:sldId id="463"/>
            <p14:sldId id="464"/>
            <p14:sldId id="270"/>
            <p14:sldId id="397"/>
          </p14:sldIdLst>
        </p14:section>
        <p14:section name="Instructions" id="{5EC75C8C-8851-4EC1-83E3-ADCB0283ABBC}">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A86FDA-B4A6-68AD-4D06-F736EF51570D}" name="Laura Rouse" initials="LR" userId="S::uqlaberd@uq.edu.au::40fedf6b-ce9c-42ea-97d1-69b8a2220b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7D1CC"/>
    <a:srgbClr val="999490"/>
    <a:srgbClr val="962A8B"/>
    <a:srgbClr val="C8AE73"/>
    <a:srgbClr val="FBB800"/>
    <a:srgbClr val="00539B"/>
    <a:srgbClr val="F01D27"/>
    <a:srgbClr val="D8C726"/>
    <a:srgbClr val="77B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2F819-790F-4465-9530-FDD7A8FDA99D}" v="11" dt="2024-02-12T01:15:24.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5" autoAdjust="0"/>
    <p:restoredTop sz="86463" autoAdjust="0"/>
  </p:normalViewPr>
  <p:slideViewPr>
    <p:cSldViewPr showGuides="1">
      <p:cViewPr varScale="1">
        <p:scale>
          <a:sx n="86" d="100"/>
          <a:sy n="86" d="100"/>
        </p:scale>
        <p:origin x="258" y="78"/>
      </p:cViewPr>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8" d="100"/>
          <a:sy n="88" d="100"/>
        </p:scale>
        <p:origin x="3822" y="6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Hardy" userId="6c092adc-bcab-4581-85f8-de21f77ba623" providerId="ADAL" clId="{76DE4758-A9B9-4D2E-99DC-8B8F49EF60AA}"/>
    <pc:docChg chg="undo redo custSel addSld delSld modSld modSection">
      <pc:chgData name="Ian Hardy" userId="6c092adc-bcab-4581-85f8-de21f77ba623" providerId="ADAL" clId="{76DE4758-A9B9-4D2E-99DC-8B8F49EF60AA}" dt="2024-02-07T06:40:51.920" v="37" actId="47"/>
      <pc:docMkLst>
        <pc:docMk/>
      </pc:docMkLst>
      <pc:sldChg chg="del">
        <pc:chgData name="Ian Hardy" userId="6c092adc-bcab-4581-85f8-de21f77ba623" providerId="ADAL" clId="{76DE4758-A9B9-4D2E-99DC-8B8F49EF60AA}" dt="2024-02-07T06:40:51.920" v="37" actId="47"/>
        <pc:sldMkLst>
          <pc:docMk/>
          <pc:sldMk cId="527932918" sldId="256"/>
        </pc:sldMkLst>
      </pc:sldChg>
      <pc:sldChg chg="addSp delSp modSp mod">
        <pc:chgData name="Ian Hardy" userId="6c092adc-bcab-4581-85f8-de21f77ba623" providerId="ADAL" clId="{76DE4758-A9B9-4D2E-99DC-8B8F49EF60AA}" dt="2024-01-31T05:58:19.392" v="34" actId="14100"/>
        <pc:sldMkLst>
          <pc:docMk/>
          <pc:sldMk cId="1174239717" sldId="385"/>
        </pc:sldMkLst>
        <pc:picChg chg="del">
          <ac:chgData name="Ian Hardy" userId="6c092adc-bcab-4581-85f8-de21f77ba623" providerId="ADAL" clId="{76DE4758-A9B9-4D2E-99DC-8B8F49EF60AA}" dt="2024-01-31T05:58:06.127" v="31" actId="478"/>
          <ac:picMkLst>
            <pc:docMk/>
            <pc:sldMk cId="1174239717" sldId="385"/>
            <ac:picMk id="4" creationId="{C54E4CB6-488A-4E52-4833-A38EB3637970}"/>
          </ac:picMkLst>
        </pc:picChg>
        <pc:picChg chg="add mod">
          <ac:chgData name="Ian Hardy" userId="6c092adc-bcab-4581-85f8-de21f77ba623" providerId="ADAL" clId="{76DE4758-A9B9-4D2E-99DC-8B8F49EF60AA}" dt="2024-01-31T05:58:19.392" v="34" actId="14100"/>
          <ac:picMkLst>
            <pc:docMk/>
            <pc:sldMk cId="1174239717" sldId="385"/>
            <ac:picMk id="5" creationId="{EA17B55C-56F7-A0BE-A61B-B39DF17466B6}"/>
          </ac:picMkLst>
        </pc:picChg>
      </pc:sldChg>
      <pc:sldChg chg="addSp delSp modSp mod">
        <pc:chgData name="Ian Hardy" userId="6c092adc-bcab-4581-85f8-de21f77ba623" providerId="ADAL" clId="{76DE4758-A9B9-4D2E-99DC-8B8F49EF60AA}" dt="2024-01-31T05:54:15.060" v="17" actId="1076"/>
        <pc:sldMkLst>
          <pc:docMk/>
          <pc:sldMk cId="184119660" sldId="387"/>
        </pc:sldMkLst>
        <pc:picChg chg="del">
          <ac:chgData name="Ian Hardy" userId="6c092adc-bcab-4581-85f8-de21f77ba623" providerId="ADAL" clId="{76DE4758-A9B9-4D2E-99DC-8B8F49EF60AA}" dt="2024-01-31T05:54:04.355" v="14" actId="478"/>
          <ac:picMkLst>
            <pc:docMk/>
            <pc:sldMk cId="184119660" sldId="387"/>
            <ac:picMk id="4" creationId="{56D5F5EB-7F88-B675-0C0D-6DC79B6480D4}"/>
          </ac:picMkLst>
        </pc:picChg>
        <pc:picChg chg="add mod">
          <ac:chgData name="Ian Hardy" userId="6c092adc-bcab-4581-85f8-de21f77ba623" providerId="ADAL" clId="{76DE4758-A9B9-4D2E-99DC-8B8F49EF60AA}" dt="2024-01-31T05:54:15.060" v="17" actId="1076"/>
          <ac:picMkLst>
            <pc:docMk/>
            <pc:sldMk cId="184119660" sldId="387"/>
            <ac:picMk id="5" creationId="{1C0C2240-6429-34FD-2593-E3293F7E00F3}"/>
          </ac:picMkLst>
        </pc:picChg>
      </pc:sldChg>
      <pc:sldChg chg="addSp delSp modSp mod">
        <pc:chgData name="Ian Hardy" userId="6c092adc-bcab-4581-85f8-de21f77ba623" providerId="ADAL" clId="{76DE4758-A9B9-4D2E-99DC-8B8F49EF60AA}" dt="2024-01-31T05:54:56.978" v="23" actId="14100"/>
        <pc:sldMkLst>
          <pc:docMk/>
          <pc:sldMk cId="730552914" sldId="414"/>
        </pc:sldMkLst>
        <pc:picChg chg="del">
          <ac:chgData name="Ian Hardy" userId="6c092adc-bcab-4581-85f8-de21f77ba623" providerId="ADAL" clId="{76DE4758-A9B9-4D2E-99DC-8B8F49EF60AA}" dt="2024-01-31T05:54:38.459" v="18" actId="478"/>
          <ac:picMkLst>
            <pc:docMk/>
            <pc:sldMk cId="730552914" sldId="414"/>
            <ac:picMk id="4" creationId="{01CC3ED2-25AF-03D5-0AF7-A62D50B1C31D}"/>
          </ac:picMkLst>
        </pc:picChg>
        <pc:picChg chg="add mod">
          <ac:chgData name="Ian Hardy" userId="6c092adc-bcab-4581-85f8-de21f77ba623" providerId="ADAL" clId="{76DE4758-A9B9-4D2E-99DC-8B8F49EF60AA}" dt="2024-01-31T05:54:56.978" v="23" actId="14100"/>
          <ac:picMkLst>
            <pc:docMk/>
            <pc:sldMk cId="730552914" sldId="414"/>
            <ac:picMk id="5" creationId="{3543E58E-BD4A-1F80-84ED-F737B7380965}"/>
          </ac:picMkLst>
        </pc:picChg>
      </pc:sldChg>
      <pc:sldChg chg="addSp delSp modSp add del mod">
        <pc:chgData name="Ian Hardy" userId="6c092adc-bcab-4581-85f8-de21f77ba623" providerId="ADAL" clId="{76DE4758-A9B9-4D2E-99DC-8B8F49EF60AA}" dt="2024-01-31T05:57:36.246" v="30" actId="1076"/>
        <pc:sldMkLst>
          <pc:docMk/>
          <pc:sldMk cId="1373596506" sldId="420"/>
        </pc:sldMkLst>
        <pc:picChg chg="add mod">
          <ac:chgData name="Ian Hardy" userId="6c092adc-bcab-4581-85f8-de21f77ba623" providerId="ADAL" clId="{76DE4758-A9B9-4D2E-99DC-8B8F49EF60AA}" dt="2024-01-31T05:57:36.246" v="30" actId="1076"/>
          <ac:picMkLst>
            <pc:docMk/>
            <pc:sldMk cId="1373596506" sldId="420"/>
            <ac:picMk id="4" creationId="{5000DA1F-1AE4-3505-D4EC-6BB127CE5E98}"/>
          </ac:picMkLst>
        </pc:picChg>
        <pc:picChg chg="del">
          <ac:chgData name="Ian Hardy" userId="6c092adc-bcab-4581-85f8-de21f77ba623" providerId="ADAL" clId="{76DE4758-A9B9-4D2E-99DC-8B8F49EF60AA}" dt="2024-01-31T05:57:30.591" v="28" actId="478"/>
          <ac:picMkLst>
            <pc:docMk/>
            <pc:sldMk cId="1373596506" sldId="420"/>
            <ac:picMk id="5" creationId="{781D5284-64C4-B54B-F0B7-5CC24AD697BE}"/>
          </ac:picMkLst>
        </pc:picChg>
      </pc:sldChg>
      <pc:sldChg chg="modSp mod">
        <pc:chgData name="Ian Hardy" userId="6c092adc-bcab-4581-85f8-de21f77ba623" providerId="ADAL" clId="{76DE4758-A9B9-4D2E-99DC-8B8F49EF60AA}" dt="2024-01-17T07:21:15.776" v="13" actId="20577"/>
        <pc:sldMkLst>
          <pc:docMk/>
          <pc:sldMk cId="1346938944" sldId="447"/>
        </pc:sldMkLst>
        <pc:spChg chg="mod">
          <ac:chgData name="Ian Hardy" userId="6c092adc-bcab-4581-85f8-de21f77ba623" providerId="ADAL" clId="{76DE4758-A9B9-4D2E-99DC-8B8F49EF60AA}" dt="2024-01-17T07:21:15.776" v="13" actId="20577"/>
          <ac:spMkLst>
            <pc:docMk/>
            <pc:sldMk cId="1346938944" sldId="447"/>
            <ac:spMk id="2" creationId="{00000000-0000-0000-0000-000000000000}"/>
          </ac:spMkLst>
        </pc:spChg>
      </pc:sldChg>
      <pc:sldChg chg="addSp new mod">
        <pc:chgData name="Ian Hardy" userId="6c092adc-bcab-4581-85f8-de21f77ba623" providerId="ADAL" clId="{76DE4758-A9B9-4D2E-99DC-8B8F49EF60AA}" dt="2024-02-07T06:40:24.194" v="36" actId="22"/>
        <pc:sldMkLst>
          <pc:docMk/>
          <pc:sldMk cId="1363259848" sldId="465"/>
        </pc:sldMkLst>
        <pc:picChg chg="add">
          <ac:chgData name="Ian Hardy" userId="6c092adc-bcab-4581-85f8-de21f77ba623" providerId="ADAL" clId="{76DE4758-A9B9-4D2E-99DC-8B8F49EF60AA}" dt="2024-02-07T06:40:24.194" v="36" actId="22"/>
          <ac:picMkLst>
            <pc:docMk/>
            <pc:sldMk cId="1363259848" sldId="465"/>
            <ac:picMk id="3" creationId="{7560363B-218D-2FC8-A2EF-4AD4D980764B}"/>
          </ac:picMkLst>
        </pc:picChg>
      </pc:sldChg>
      <pc:sldMasterChg chg="delSldLayout">
        <pc:chgData name="Ian Hardy" userId="6c092adc-bcab-4581-85f8-de21f77ba623" providerId="ADAL" clId="{76DE4758-A9B9-4D2E-99DC-8B8F49EF60AA}" dt="2024-02-07T06:40:51.920" v="37" actId="47"/>
        <pc:sldMasterMkLst>
          <pc:docMk/>
          <pc:sldMasterMk cId="3786833112" sldId="2147483648"/>
        </pc:sldMasterMkLst>
        <pc:sldLayoutChg chg="del">
          <pc:chgData name="Ian Hardy" userId="6c092adc-bcab-4581-85f8-de21f77ba623" providerId="ADAL" clId="{76DE4758-A9B9-4D2E-99DC-8B8F49EF60AA}" dt="2024-02-07T06:40:51.920" v="37" actId="47"/>
          <pc:sldLayoutMkLst>
            <pc:docMk/>
            <pc:sldMasterMk cId="3786833112" sldId="2147483648"/>
            <pc:sldLayoutMk cId="1407273212" sldId="2147483806"/>
          </pc:sldLayoutMkLst>
        </pc:sldLayoutChg>
      </pc:sldMasterChg>
    </pc:docChg>
  </pc:docChgLst>
  <pc:docChgLst>
    <pc:chgData name="Ian Hardy" userId="6c092adc-bcab-4581-85f8-de21f77ba623" providerId="ADAL" clId="{2E52F819-790F-4465-9530-FDD7A8FDA99D}"/>
    <pc:docChg chg="undo custSel addSld delSld modSld modSection">
      <pc:chgData name="Ian Hardy" userId="6c092adc-bcab-4581-85f8-de21f77ba623" providerId="ADAL" clId="{2E52F819-790F-4465-9530-FDD7A8FDA99D}" dt="2024-02-12T01:32:11.176" v="385" actId="207"/>
      <pc:docMkLst>
        <pc:docMk/>
      </pc:docMkLst>
      <pc:sldChg chg="modSp mod">
        <pc:chgData name="Ian Hardy" userId="6c092adc-bcab-4581-85f8-de21f77ba623" providerId="ADAL" clId="{2E52F819-790F-4465-9530-FDD7A8FDA99D}" dt="2024-02-08T23:54:40.087" v="72"/>
        <pc:sldMkLst>
          <pc:docMk/>
          <pc:sldMk cId="0" sldId="269"/>
        </pc:sldMkLst>
        <pc:spChg chg="mod">
          <ac:chgData name="Ian Hardy" userId="6c092adc-bcab-4581-85f8-de21f77ba623" providerId="ADAL" clId="{2E52F819-790F-4465-9530-FDD7A8FDA99D}" dt="2024-02-08T23:54:40.087" v="72"/>
          <ac:spMkLst>
            <pc:docMk/>
            <pc:sldMk cId="0" sldId="269"/>
            <ac:spMk id="10" creationId="{CAB2A16A-0238-1D23-7234-37AE9CD10582}"/>
          </ac:spMkLst>
        </pc:spChg>
      </pc:sldChg>
      <pc:sldChg chg="add del">
        <pc:chgData name="Ian Hardy" userId="6c092adc-bcab-4581-85f8-de21f77ba623" providerId="ADAL" clId="{2E52F819-790F-4465-9530-FDD7A8FDA99D}" dt="2024-02-04T22:22:54.781" v="13"/>
        <pc:sldMkLst>
          <pc:docMk/>
          <pc:sldMk cId="0" sldId="270"/>
        </pc:sldMkLst>
      </pc:sldChg>
      <pc:sldChg chg="modSp mod">
        <pc:chgData name="Ian Hardy" userId="6c092adc-bcab-4581-85f8-de21f77ba623" providerId="ADAL" clId="{2E52F819-790F-4465-9530-FDD7A8FDA99D}" dt="2024-02-12T01:32:11.176" v="385" actId="207"/>
        <pc:sldMkLst>
          <pc:docMk/>
          <pc:sldMk cId="847617961" sldId="280"/>
        </pc:sldMkLst>
        <pc:spChg chg="mod">
          <ac:chgData name="Ian Hardy" userId="6c092adc-bcab-4581-85f8-de21f77ba623" providerId="ADAL" clId="{2E52F819-790F-4465-9530-FDD7A8FDA99D}" dt="2024-02-12T01:32:11.176" v="385" actId="207"/>
          <ac:spMkLst>
            <pc:docMk/>
            <pc:sldMk cId="847617961" sldId="280"/>
            <ac:spMk id="5" creationId="{00000000-0000-0000-0000-000000000000}"/>
          </ac:spMkLst>
        </pc:spChg>
      </pc:sldChg>
      <pc:sldChg chg="modSp mod">
        <pc:chgData name="Ian Hardy" userId="6c092adc-bcab-4581-85f8-de21f77ba623" providerId="ADAL" clId="{2E52F819-790F-4465-9530-FDD7A8FDA99D}" dt="2024-02-09T00:23:51.237" v="103" actId="255"/>
        <pc:sldMkLst>
          <pc:docMk/>
          <pc:sldMk cId="1162431090" sldId="376"/>
        </pc:sldMkLst>
        <pc:spChg chg="mod">
          <ac:chgData name="Ian Hardy" userId="6c092adc-bcab-4581-85f8-de21f77ba623" providerId="ADAL" clId="{2E52F819-790F-4465-9530-FDD7A8FDA99D}" dt="2024-02-08T22:21:39.115" v="69" actId="20577"/>
          <ac:spMkLst>
            <pc:docMk/>
            <pc:sldMk cId="1162431090" sldId="376"/>
            <ac:spMk id="7" creationId="{00000000-0000-0000-0000-000000000000}"/>
          </ac:spMkLst>
        </pc:spChg>
        <pc:spChg chg="mod">
          <ac:chgData name="Ian Hardy" userId="6c092adc-bcab-4581-85f8-de21f77ba623" providerId="ADAL" clId="{2E52F819-790F-4465-9530-FDD7A8FDA99D}" dt="2024-02-09T00:23:51.237" v="103" actId="255"/>
          <ac:spMkLst>
            <pc:docMk/>
            <pc:sldMk cId="1162431090" sldId="376"/>
            <ac:spMk id="15" creationId="{00000000-0000-0000-0000-000000000000}"/>
          </ac:spMkLst>
        </pc:spChg>
      </pc:sldChg>
      <pc:sldChg chg="modSp mod">
        <pc:chgData name="Ian Hardy" userId="6c092adc-bcab-4581-85f8-de21f77ba623" providerId="ADAL" clId="{2E52F819-790F-4465-9530-FDD7A8FDA99D}" dt="2024-02-12T01:14:26.645" v="342" actId="20577"/>
        <pc:sldMkLst>
          <pc:docMk/>
          <pc:sldMk cId="620566224" sldId="378"/>
        </pc:sldMkLst>
        <pc:graphicFrameChg chg="modGraphic">
          <ac:chgData name="Ian Hardy" userId="6c092adc-bcab-4581-85f8-de21f77ba623" providerId="ADAL" clId="{2E52F819-790F-4465-9530-FDD7A8FDA99D}" dt="2024-02-12T01:14:26.645" v="342" actId="20577"/>
          <ac:graphicFrameMkLst>
            <pc:docMk/>
            <pc:sldMk cId="620566224" sldId="378"/>
            <ac:graphicFrameMk id="3" creationId="{00000000-0000-0000-0000-000000000000}"/>
          </ac:graphicFrameMkLst>
        </pc:graphicFrameChg>
      </pc:sldChg>
      <pc:sldChg chg="modSp mod">
        <pc:chgData name="Ian Hardy" userId="6c092adc-bcab-4581-85f8-de21f77ba623" providerId="ADAL" clId="{2E52F819-790F-4465-9530-FDD7A8FDA99D}" dt="2024-02-12T01:17:27.253" v="352" actId="20577"/>
        <pc:sldMkLst>
          <pc:docMk/>
          <pc:sldMk cId="1811945403" sldId="383"/>
        </pc:sldMkLst>
        <pc:spChg chg="mod">
          <ac:chgData name="Ian Hardy" userId="6c092adc-bcab-4581-85f8-de21f77ba623" providerId="ADAL" clId="{2E52F819-790F-4465-9530-FDD7A8FDA99D}" dt="2024-02-12T01:17:27.253" v="352" actId="20577"/>
          <ac:spMkLst>
            <pc:docMk/>
            <pc:sldMk cId="1811945403" sldId="383"/>
            <ac:spMk id="5" creationId="{00000000-0000-0000-0000-000000000000}"/>
          </ac:spMkLst>
        </pc:spChg>
      </pc:sldChg>
      <pc:sldChg chg="modSp mod">
        <pc:chgData name="Ian Hardy" userId="6c092adc-bcab-4581-85f8-de21f77ba623" providerId="ADAL" clId="{2E52F819-790F-4465-9530-FDD7A8FDA99D}" dt="2024-02-09T00:34:55.372" v="332" actId="20577"/>
        <pc:sldMkLst>
          <pc:docMk/>
          <pc:sldMk cId="2048273761" sldId="384"/>
        </pc:sldMkLst>
        <pc:spChg chg="mod">
          <ac:chgData name="Ian Hardy" userId="6c092adc-bcab-4581-85f8-de21f77ba623" providerId="ADAL" clId="{2E52F819-790F-4465-9530-FDD7A8FDA99D}" dt="2024-02-09T00:34:55.372" v="332" actId="20577"/>
          <ac:spMkLst>
            <pc:docMk/>
            <pc:sldMk cId="2048273761" sldId="384"/>
            <ac:spMk id="5" creationId="{00000000-0000-0000-0000-000000000000}"/>
          </ac:spMkLst>
        </pc:spChg>
      </pc:sldChg>
      <pc:sldChg chg="modSp mod">
        <pc:chgData name="Ian Hardy" userId="6c092adc-bcab-4581-85f8-de21f77ba623" providerId="ADAL" clId="{2E52F819-790F-4465-9530-FDD7A8FDA99D}" dt="2024-02-12T01:25:32.409" v="353" actId="20577"/>
        <pc:sldMkLst>
          <pc:docMk/>
          <pc:sldMk cId="1593951854" sldId="391"/>
        </pc:sldMkLst>
        <pc:spChg chg="mod">
          <ac:chgData name="Ian Hardy" userId="6c092adc-bcab-4581-85f8-de21f77ba623" providerId="ADAL" clId="{2E52F819-790F-4465-9530-FDD7A8FDA99D}" dt="2024-02-12T01:25:32.409" v="353" actId="20577"/>
          <ac:spMkLst>
            <pc:docMk/>
            <pc:sldMk cId="1593951854" sldId="391"/>
            <ac:spMk id="3" creationId="{00000000-0000-0000-0000-000000000000}"/>
          </ac:spMkLst>
        </pc:spChg>
      </pc:sldChg>
      <pc:sldChg chg="addSp modSp mod">
        <pc:chgData name="Ian Hardy" userId="6c092adc-bcab-4581-85f8-de21f77ba623" providerId="ADAL" clId="{2E52F819-790F-4465-9530-FDD7A8FDA99D}" dt="2024-02-09T00:18:21.609" v="101" actId="1076"/>
        <pc:sldMkLst>
          <pc:docMk/>
          <pc:sldMk cId="918721751" sldId="397"/>
        </pc:sldMkLst>
        <pc:spChg chg="add mod">
          <ac:chgData name="Ian Hardy" userId="6c092adc-bcab-4581-85f8-de21f77ba623" providerId="ADAL" clId="{2E52F819-790F-4465-9530-FDD7A8FDA99D}" dt="2024-02-09T00:18:21.609" v="101" actId="1076"/>
          <ac:spMkLst>
            <pc:docMk/>
            <pc:sldMk cId="918721751" sldId="397"/>
            <ac:spMk id="3" creationId="{627BE854-F13C-12AF-D4C4-63769333D5E8}"/>
          </ac:spMkLst>
        </pc:spChg>
      </pc:sldChg>
      <pc:sldChg chg="modSp">
        <pc:chgData name="Ian Hardy" userId="6c092adc-bcab-4581-85f8-de21f77ba623" providerId="ADAL" clId="{2E52F819-790F-4465-9530-FDD7A8FDA99D}" dt="2024-02-12T01:15:24.027" v="351" actId="20577"/>
        <pc:sldMkLst>
          <pc:docMk/>
          <pc:sldMk cId="2024065048" sldId="399"/>
        </pc:sldMkLst>
        <pc:spChg chg="mod">
          <ac:chgData name="Ian Hardy" userId="6c092adc-bcab-4581-85f8-de21f77ba623" providerId="ADAL" clId="{2E52F819-790F-4465-9530-FDD7A8FDA99D}" dt="2024-02-12T01:15:24.027" v="351" actId="20577"/>
          <ac:spMkLst>
            <pc:docMk/>
            <pc:sldMk cId="2024065048" sldId="399"/>
            <ac:spMk id="2" creationId="{00000000-0000-0000-0000-000000000000}"/>
          </ac:spMkLst>
        </pc:spChg>
      </pc:sldChg>
      <pc:sldChg chg="modSp mod">
        <pc:chgData name="Ian Hardy" userId="6c092adc-bcab-4581-85f8-de21f77ba623" providerId="ADAL" clId="{2E52F819-790F-4465-9530-FDD7A8FDA99D}" dt="2024-02-12T01:29:57.699" v="357" actId="20577"/>
        <pc:sldMkLst>
          <pc:docMk/>
          <pc:sldMk cId="2951523523" sldId="419"/>
        </pc:sldMkLst>
        <pc:spChg chg="mod">
          <ac:chgData name="Ian Hardy" userId="6c092adc-bcab-4581-85f8-de21f77ba623" providerId="ADAL" clId="{2E52F819-790F-4465-9530-FDD7A8FDA99D}" dt="2024-02-12T01:29:57.699" v="357" actId="20577"/>
          <ac:spMkLst>
            <pc:docMk/>
            <pc:sldMk cId="2951523523" sldId="419"/>
            <ac:spMk id="2" creationId="{00000000-0000-0000-0000-000000000000}"/>
          </ac:spMkLst>
        </pc:spChg>
      </pc:sldChg>
      <pc:sldChg chg="del">
        <pc:chgData name="Ian Hardy" userId="6c092adc-bcab-4581-85f8-de21f77ba623" providerId="ADAL" clId="{2E52F819-790F-4465-9530-FDD7A8FDA99D}" dt="2024-02-12T01:11:53.512" v="333" actId="47"/>
        <pc:sldMkLst>
          <pc:docMk/>
          <pc:sldMk cId="2980384981" sldId="421"/>
        </pc:sldMkLst>
      </pc:sldChg>
      <pc:sldChg chg="add">
        <pc:chgData name="Ian Hardy" userId="6c092adc-bcab-4581-85f8-de21f77ba623" providerId="ADAL" clId="{2E52F819-790F-4465-9530-FDD7A8FDA99D}" dt="2024-02-04T22:17:33.295" v="4"/>
        <pc:sldMkLst>
          <pc:docMk/>
          <pc:sldMk cId="732454395" sldId="426"/>
        </pc:sldMkLst>
      </pc:sldChg>
      <pc:sldChg chg="modSp add mod">
        <pc:chgData name="Ian Hardy" userId="6c092adc-bcab-4581-85f8-de21f77ba623" providerId="ADAL" clId="{2E52F819-790F-4465-9530-FDD7A8FDA99D}" dt="2024-02-09T00:13:01.495" v="85" actId="1076"/>
        <pc:sldMkLst>
          <pc:docMk/>
          <pc:sldMk cId="3904723908" sldId="427"/>
        </pc:sldMkLst>
        <pc:spChg chg="mod">
          <ac:chgData name="Ian Hardy" userId="6c092adc-bcab-4581-85f8-de21f77ba623" providerId="ADAL" clId="{2E52F819-790F-4465-9530-FDD7A8FDA99D}" dt="2024-02-09T00:13:01.495" v="85" actId="1076"/>
          <ac:spMkLst>
            <pc:docMk/>
            <pc:sldMk cId="3904723908" sldId="427"/>
            <ac:spMk id="8" creationId="{00000000-0000-0000-0000-000000000000}"/>
          </ac:spMkLst>
        </pc:spChg>
      </pc:sldChg>
      <pc:sldChg chg="modSp mod">
        <pc:chgData name="Ian Hardy" userId="6c092adc-bcab-4581-85f8-de21f77ba623" providerId="ADAL" clId="{2E52F819-790F-4465-9530-FDD7A8FDA99D}" dt="2024-02-12T01:27:59.363" v="356" actId="20577"/>
        <pc:sldMkLst>
          <pc:docMk/>
          <pc:sldMk cId="3763995537" sldId="436"/>
        </pc:sldMkLst>
        <pc:spChg chg="mod">
          <ac:chgData name="Ian Hardy" userId="6c092adc-bcab-4581-85f8-de21f77ba623" providerId="ADAL" clId="{2E52F819-790F-4465-9530-FDD7A8FDA99D}" dt="2024-02-12T01:27:59.363" v="356" actId="20577"/>
          <ac:spMkLst>
            <pc:docMk/>
            <pc:sldMk cId="3763995537" sldId="436"/>
            <ac:spMk id="2" creationId="{00000000-0000-0000-0000-000000000000}"/>
          </ac:spMkLst>
        </pc:spChg>
      </pc:sldChg>
      <pc:sldChg chg="del">
        <pc:chgData name="Ian Hardy" userId="6c092adc-bcab-4581-85f8-de21f77ba623" providerId="ADAL" clId="{2E52F819-790F-4465-9530-FDD7A8FDA99D}" dt="2024-02-04T22:22:41.119" v="10" actId="47"/>
        <pc:sldMkLst>
          <pc:docMk/>
          <pc:sldMk cId="1406340127" sldId="438"/>
        </pc:sldMkLst>
      </pc:sldChg>
      <pc:sldChg chg="del">
        <pc:chgData name="Ian Hardy" userId="6c092adc-bcab-4581-85f8-de21f77ba623" providerId="ADAL" clId="{2E52F819-790F-4465-9530-FDD7A8FDA99D}" dt="2024-02-04T22:22:45.975" v="11" actId="47"/>
        <pc:sldMkLst>
          <pc:docMk/>
          <pc:sldMk cId="732452904" sldId="439"/>
        </pc:sldMkLst>
      </pc:sldChg>
      <pc:sldChg chg="modSp mod">
        <pc:chgData name="Ian Hardy" userId="6c092adc-bcab-4581-85f8-de21f77ba623" providerId="ADAL" clId="{2E52F819-790F-4465-9530-FDD7A8FDA99D}" dt="2024-02-09T00:12:21.187" v="82" actId="20577"/>
        <pc:sldMkLst>
          <pc:docMk/>
          <pc:sldMk cId="1306964061" sldId="441"/>
        </pc:sldMkLst>
        <pc:spChg chg="mod">
          <ac:chgData name="Ian Hardy" userId="6c092adc-bcab-4581-85f8-de21f77ba623" providerId="ADAL" clId="{2E52F819-790F-4465-9530-FDD7A8FDA99D}" dt="2024-02-09T00:12:21.187" v="82" actId="20577"/>
          <ac:spMkLst>
            <pc:docMk/>
            <pc:sldMk cId="1306964061" sldId="441"/>
            <ac:spMk id="5" creationId="{00000000-0000-0000-0000-000000000000}"/>
          </ac:spMkLst>
        </pc:spChg>
      </pc:sldChg>
      <pc:sldChg chg="del">
        <pc:chgData name="Ian Hardy" userId="6c092adc-bcab-4581-85f8-de21f77ba623" providerId="ADAL" clId="{2E52F819-790F-4465-9530-FDD7A8FDA99D}" dt="2024-02-08T22:22:03.388" v="70" actId="47"/>
        <pc:sldMkLst>
          <pc:docMk/>
          <pc:sldMk cId="476463911" sldId="445"/>
        </pc:sldMkLst>
      </pc:sldChg>
      <pc:sldChg chg="del">
        <pc:chgData name="Ian Hardy" userId="6c092adc-bcab-4581-85f8-de21f77ba623" providerId="ADAL" clId="{2E52F819-790F-4465-9530-FDD7A8FDA99D}" dt="2024-02-08T22:22:05.072" v="71" actId="47"/>
        <pc:sldMkLst>
          <pc:docMk/>
          <pc:sldMk cId="2472953749" sldId="446"/>
        </pc:sldMkLst>
      </pc:sldChg>
      <pc:sldChg chg="modSp mod">
        <pc:chgData name="Ian Hardy" userId="6c092adc-bcab-4581-85f8-de21f77ba623" providerId="ADAL" clId="{2E52F819-790F-4465-9530-FDD7A8FDA99D}" dt="2024-02-12T01:14:01.014" v="341" actId="20577"/>
        <pc:sldMkLst>
          <pc:docMk/>
          <pc:sldMk cId="1346938944" sldId="447"/>
        </pc:sldMkLst>
        <pc:spChg chg="mod">
          <ac:chgData name="Ian Hardy" userId="6c092adc-bcab-4581-85f8-de21f77ba623" providerId="ADAL" clId="{2E52F819-790F-4465-9530-FDD7A8FDA99D}" dt="2024-02-12T01:14:01.014" v="341" actId="20577"/>
          <ac:spMkLst>
            <pc:docMk/>
            <pc:sldMk cId="1346938944" sldId="447"/>
            <ac:spMk id="2" creationId="{00000000-0000-0000-0000-000000000000}"/>
          </ac:spMkLst>
        </pc:spChg>
      </pc:sldChg>
      <pc:sldChg chg="del">
        <pc:chgData name="Ian Hardy" userId="6c092adc-bcab-4581-85f8-de21f77ba623" providerId="ADAL" clId="{2E52F819-790F-4465-9530-FDD7A8FDA99D}" dt="2024-02-04T22:14:44.160" v="3" actId="47"/>
        <pc:sldMkLst>
          <pc:docMk/>
          <pc:sldMk cId="140795513" sldId="448"/>
        </pc:sldMkLst>
      </pc:sldChg>
      <pc:sldChg chg="del">
        <pc:chgData name="Ian Hardy" userId="6c092adc-bcab-4581-85f8-de21f77ba623" providerId="ADAL" clId="{2E52F819-790F-4465-9530-FDD7A8FDA99D}" dt="2024-02-04T22:18:26.874" v="9" actId="47"/>
        <pc:sldMkLst>
          <pc:docMk/>
          <pc:sldMk cId="2974829628" sldId="457"/>
        </pc:sldMkLst>
      </pc:sldChg>
      <pc:sldChg chg="new del">
        <pc:chgData name="Ian Hardy" userId="6c092adc-bcab-4581-85f8-de21f77ba623" providerId="ADAL" clId="{2E52F819-790F-4465-9530-FDD7A8FDA99D}" dt="2024-02-04T22:13:38.530" v="2" actId="47"/>
        <pc:sldMkLst>
          <pc:docMk/>
          <pc:sldMk cId="3324474554" sldId="461"/>
        </pc:sldMkLst>
      </pc:sldChg>
      <pc:sldChg chg="add">
        <pc:chgData name="Ian Hardy" userId="6c092adc-bcab-4581-85f8-de21f77ba623" providerId="ADAL" clId="{2E52F819-790F-4465-9530-FDD7A8FDA99D}" dt="2024-02-04T22:13:34.563" v="1"/>
        <pc:sldMkLst>
          <pc:docMk/>
          <pc:sldMk cId="3315724570" sldId="462"/>
        </pc:sldMkLst>
      </pc:sldChg>
      <pc:sldChg chg="add">
        <pc:chgData name="Ian Hardy" userId="6c092adc-bcab-4581-85f8-de21f77ba623" providerId="ADAL" clId="{2E52F819-790F-4465-9530-FDD7A8FDA99D}" dt="2024-02-04T22:22:54.781" v="13"/>
        <pc:sldMkLst>
          <pc:docMk/>
          <pc:sldMk cId="1406340127" sldId="463"/>
        </pc:sldMkLst>
      </pc:sldChg>
      <pc:sldChg chg="add">
        <pc:chgData name="Ian Hardy" userId="6c092adc-bcab-4581-85f8-de21f77ba623" providerId="ADAL" clId="{2E52F819-790F-4465-9530-FDD7A8FDA99D}" dt="2024-02-04T22:22:54.781" v="13"/>
        <pc:sldMkLst>
          <pc:docMk/>
          <pc:sldMk cId="732452904" sldId="464"/>
        </pc:sldMkLst>
      </pc:sldChg>
      <pc:sldMasterChg chg="delSldLayout">
        <pc:chgData name="Ian Hardy" userId="6c092adc-bcab-4581-85f8-de21f77ba623" providerId="ADAL" clId="{2E52F819-790F-4465-9530-FDD7A8FDA99D}" dt="2024-02-04T22:22:49.211" v="12" actId="47"/>
        <pc:sldMasterMkLst>
          <pc:docMk/>
          <pc:sldMasterMk cId="3786833112" sldId="2147483648"/>
        </pc:sldMasterMkLst>
        <pc:sldLayoutChg chg="del">
          <pc:chgData name="Ian Hardy" userId="6c092adc-bcab-4581-85f8-de21f77ba623" providerId="ADAL" clId="{2E52F819-790F-4465-9530-FDD7A8FDA99D}" dt="2024-02-04T22:22:41.119" v="10" actId="47"/>
          <pc:sldLayoutMkLst>
            <pc:docMk/>
            <pc:sldMasterMk cId="3786833112" sldId="2147483648"/>
            <pc:sldLayoutMk cId="3476328939" sldId="2147483808"/>
          </pc:sldLayoutMkLst>
        </pc:sldLayoutChg>
        <pc:sldLayoutChg chg="del">
          <pc:chgData name="Ian Hardy" userId="6c092adc-bcab-4581-85f8-de21f77ba623" providerId="ADAL" clId="{2E52F819-790F-4465-9530-FDD7A8FDA99D}" dt="2024-02-04T22:22:49.211" v="12" actId="47"/>
          <pc:sldLayoutMkLst>
            <pc:docMk/>
            <pc:sldMasterMk cId="3786833112" sldId="2147483648"/>
            <pc:sldLayoutMk cId="1526022755" sldId="2147483809"/>
          </pc:sldLayoutMkLst>
        </pc:sldLayoutChg>
      </pc:sldMasterChg>
    </pc:docChg>
  </pc:docChgLst>
  <pc:docChgLst>
    <pc:chgData name="Ian Hardy" userId="6c092adc-bcab-4581-85f8-de21f77ba623" providerId="ADAL" clId="{9EDFFDE4-DC8C-4572-ABF0-CBF9E5FDE269}"/>
    <pc:docChg chg="custSel addSld delSld modSld sldOrd modSection">
      <pc:chgData name="Ian Hardy" userId="6c092adc-bcab-4581-85f8-de21f77ba623" providerId="ADAL" clId="{9EDFFDE4-DC8C-4572-ABF0-CBF9E5FDE269}" dt="2024-01-12T07:42:17.172" v="217" actId="47"/>
      <pc:docMkLst>
        <pc:docMk/>
      </pc:docMkLst>
      <pc:sldChg chg="modSp add">
        <pc:chgData name="Ian Hardy" userId="6c092adc-bcab-4581-85f8-de21f77ba623" providerId="ADAL" clId="{9EDFFDE4-DC8C-4572-ABF0-CBF9E5FDE269}" dt="2024-01-06T07:59:16.327" v="115"/>
        <pc:sldMkLst>
          <pc:docMk/>
          <pc:sldMk cId="3817789679" sldId="264"/>
        </pc:sldMkLst>
        <pc:spChg chg="mod">
          <ac:chgData name="Ian Hardy" userId="6c092adc-bcab-4581-85f8-de21f77ba623" providerId="ADAL" clId="{9EDFFDE4-DC8C-4572-ABF0-CBF9E5FDE269}" dt="2024-01-06T07:59:16.327" v="115"/>
          <ac:spMkLst>
            <pc:docMk/>
            <pc:sldMk cId="3817789679" sldId="264"/>
            <ac:spMk id="9" creationId="{00000000-0000-0000-0000-000000000000}"/>
          </ac:spMkLst>
        </pc:spChg>
      </pc:sldChg>
      <pc:sldChg chg="del">
        <pc:chgData name="Ian Hardy" userId="6c092adc-bcab-4581-85f8-de21f77ba623" providerId="ADAL" clId="{9EDFFDE4-DC8C-4572-ABF0-CBF9E5FDE269}" dt="2024-01-06T08:01:49.104" v="118" actId="47"/>
        <pc:sldMkLst>
          <pc:docMk/>
          <pc:sldMk cId="230903115" sldId="265"/>
        </pc:sldMkLst>
      </pc:sldChg>
      <pc:sldChg chg="del">
        <pc:chgData name="Ian Hardy" userId="6c092adc-bcab-4581-85f8-de21f77ba623" providerId="ADAL" clId="{9EDFFDE4-DC8C-4572-ABF0-CBF9E5FDE269}" dt="2024-01-06T08:02:21.841" v="119" actId="47"/>
        <pc:sldMkLst>
          <pc:docMk/>
          <pc:sldMk cId="2403443007" sldId="266"/>
        </pc:sldMkLst>
      </pc:sldChg>
      <pc:sldChg chg="add">
        <pc:chgData name="Ian Hardy" userId="6c092adc-bcab-4581-85f8-de21f77ba623" providerId="ADAL" clId="{9EDFFDE4-DC8C-4572-ABF0-CBF9E5FDE269}" dt="2024-01-09T07:54:02.090" v="135"/>
        <pc:sldMkLst>
          <pc:docMk/>
          <pc:sldMk cId="0" sldId="269"/>
        </pc:sldMkLst>
      </pc:sldChg>
      <pc:sldChg chg="add del">
        <pc:chgData name="Ian Hardy" userId="6c092adc-bcab-4581-85f8-de21f77ba623" providerId="ADAL" clId="{9EDFFDE4-DC8C-4572-ABF0-CBF9E5FDE269}" dt="2024-01-12T07:42:13.827" v="216"/>
        <pc:sldMkLst>
          <pc:docMk/>
          <pc:sldMk cId="0" sldId="270"/>
        </pc:sldMkLst>
      </pc:sldChg>
      <pc:sldChg chg="add ord">
        <pc:chgData name="Ian Hardy" userId="6c092adc-bcab-4581-85f8-de21f77ba623" providerId="ADAL" clId="{9EDFFDE4-DC8C-4572-ABF0-CBF9E5FDE269}" dt="2024-01-05T09:33:17.970" v="99"/>
        <pc:sldMkLst>
          <pc:docMk/>
          <pc:sldMk cId="3867102961" sldId="272"/>
        </pc:sldMkLst>
      </pc:sldChg>
      <pc:sldChg chg="modSp mod">
        <pc:chgData name="Ian Hardy" userId="6c092adc-bcab-4581-85f8-de21f77ba623" providerId="ADAL" clId="{9EDFFDE4-DC8C-4572-ABF0-CBF9E5FDE269}" dt="2024-01-10T06:53:12.807" v="211" actId="20577"/>
        <pc:sldMkLst>
          <pc:docMk/>
          <pc:sldMk cId="1162431090" sldId="376"/>
        </pc:sldMkLst>
        <pc:spChg chg="mod">
          <ac:chgData name="Ian Hardy" userId="6c092adc-bcab-4581-85f8-de21f77ba623" providerId="ADAL" clId="{9EDFFDE4-DC8C-4572-ABF0-CBF9E5FDE269}" dt="2024-01-10T06:53:12.807" v="211" actId="20577"/>
          <ac:spMkLst>
            <pc:docMk/>
            <pc:sldMk cId="1162431090" sldId="376"/>
            <ac:spMk id="7" creationId="{00000000-0000-0000-0000-000000000000}"/>
          </ac:spMkLst>
        </pc:spChg>
      </pc:sldChg>
      <pc:sldChg chg="modSp del mod">
        <pc:chgData name="Ian Hardy" userId="6c092adc-bcab-4581-85f8-de21f77ba623" providerId="ADAL" clId="{9EDFFDE4-DC8C-4572-ABF0-CBF9E5FDE269}" dt="2024-01-05T09:15:53.318" v="90" actId="47"/>
        <pc:sldMkLst>
          <pc:docMk/>
          <pc:sldMk cId="960891152" sldId="377"/>
        </pc:sldMkLst>
        <pc:spChg chg="mod">
          <ac:chgData name="Ian Hardy" userId="6c092adc-bcab-4581-85f8-de21f77ba623" providerId="ADAL" clId="{9EDFFDE4-DC8C-4572-ABF0-CBF9E5FDE269}" dt="2024-01-05T09:07:03.775" v="87" actId="20577"/>
          <ac:spMkLst>
            <pc:docMk/>
            <pc:sldMk cId="960891152" sldId="377"/>
            <ac:spMk id="3" creationId="{00000000-0000-0000-0000-000000000000}"/>
          </ac:spMkLst>
        </pc:spChg>
      </pc:sldChg>
      <pc:sldChg chg="del">
        <pc:chgData name="Ian Hardy" userId="6c092adc-bcab-4581-85f8-de21f77ba623" providerId="ADAL" clId="{9EDFFDE4-DC8C-4572-ABF0-CBF9E5FDE269}" dt="2024-01-06T07:59:32.100" v="116" actId="47"/>
        <pc:sldMkLst>
          <pc:docMk/>
          <pc:sldMk cId="1008749203" sldId="382"/>
        </pc:sldMkLst>
      </pc:sldChg>
      <pc:sldChg chg="ord">
        <pc:chgData name="Ian Hardy" userId="6c092adc-bcab-4581-85f8-de21f77ba623" providerId="ADAL" clId="{9EDFFDE4-DC8C-4572-ABF0-CBF9E5FDE269}" dt="2024-01-05T09:32:53.591" v="97"/>
        <pc:sldMkLst>
          <pc:docMk/>
          <pc:sldMk cId="1811945403" sldId="383"/>
        </pc:sldMkLst>
      </pc:sldChg>
      <pc:sldChg chg="modSp mod">
        <pc:chgData name="Ian Hardy" userId="6c092adc-bcab-4581-85f8-de21f77ba623" providerId="ADAL" clId="{9EDFFDE4-DC8C-4572-ABF0-CBF9E5FDE269}" dt="2024-01-05T09:33:33.842" v="103" actId="20577"/>
        <pc:sldMkLst>
          <pc:docMk/>
          <pc:sldMk cId="2048273761" sldId="384"/>
        </pc:sldMkLst>
        <pc:spChg chg="mod">
          <ac:chgData name="Ian Hardy" userId="6c092adc-bcab-4581-85f8-de21f77ba623" providerId="ADAL" clId="{9EDFFDE4-DC8C-4572-ABF0-CBF9E5FDE269}" dt="2024-01-05T09:33:33.842" v="103" actId="20577"/>
          <ac:spMkLst>
            <pc:docMk/>
            <pc:sldMk cId="2048273761" sldId="384"/>
            <ac:spMk id="5" creationId="{00000000-0000-0000-0000-000000000000}"/>
          </ac:spMkLst>
        </pc:spChg>
      </pc:sldChg>
      <pc:sldChg chg="addSp delSp modSp mod">
        <pc:chgData name="Ian Hardy" userId="6c092adc-bcab-4581-85f8-de21f77ba623" providerId="ADAL" clId="{9EDFFDE4-DC8C-4572-ABF0-CBF9E5FDE269}" dt="2024-01-06T07:56:48.228" v="114" actId="1076"/>
        <pc:sldMkLst>
          <pc:docMk/>
          <pc:sldMk cId="1174239717" sldId="385"/>
        </pc:sldMkLst>
        <pc:spChg chg="mod">
          <ac:chgData name="Ian Hardy" userId="6c092adc-bcab-4581-85f8-de21f77ba623" providerId="ADAL" clId="{9EDFFDE4-DC8C-4572-ABF0-CBF9E5FDE269}" dt="2024-01-06T07:56:16.701" v="109" actId="1076"/>
          <ac:spMkLst>
            <pc:docMk/>
            <pc:sldMk cId="1174239717" sldId="385"/>
            <ac:spMk id="2" creationId="{00000000-0000-0000-0000-000000000000}"/>
          </ac:spMkLst>
        </pc:spChg>
        <pc:picChg chg="add mod">
          <ac:chgData name="Ian Hardy" userId="6c092adc-bcab-4581-85f8-de21f77ba623" providerId="ADAL" clId="{9EDFFDE4-DC8C-4572-ABF0-CBF9E5FDE269}" dt="2024-01-06T07:56:48.228" v="114" actId="1076"/>
          <ac:picMkLst>
            <pc:docMk/>
            <pc:sldMk cId="1174239717" sldId="385"/>
            <ac:picMk id="4" creationId="{C54E4CB6-488A-4E52-4833-A38EB3637970}"/>
          </ac:picMkLst>
        </pc:picChg>
        <pc:picChg chg="del">
          <ac:chgData name="Ian Hardy" userId="6c092adc-bcab-4581-85f8-de21f77ba623" providerId="ADAL" clId="{9EDFFDE4-DC8C-4572-ABF0-CBF9E5FDE269}" dt="2024-01-06T07:55:55.805" v="104" actId="478"/>
          <ac:picMkLst>
            <pc:docMk/>
            <pc:sldMk cId="1174239717" sldId="385"/>
            <ac:picMk id="6" creationId="{00000000-0000-0000-0000-000000000000}"/>
          </ac:picMkLst>
        </pc:picChg>
      </pc:sldChg>
      <pc:sldChg chg="del">
        <pc:chgData name="Ian Hardy" userId="6c092adc-bcab-4581-85f8-de21f77ba623" providerId="ADAL" clId="{9EDFFDE4-DC8C-4572-ABF0-CBF9E5FDE269}" dt="2024-01-10T06:30:32.296" v="137" actId="47"/>
        <pc:sldMkLst>
          <pc:docMk/>
          <pc:sldMk cId="1498921328" sldId="386"/>
        </pc:sldMkLst>
      </pc:sldChg>
      <pc:sldChg chg="addSp delSp modSp mod">
        <pc:chgData name="Ian Hardy" userId="6c092adc-bcab-4581-85f8-de21f77ba623" providerId="ADAL" clId="{9EDFFDE4-DC8C-4572-ABF0-CBF9E5FDE269}" dt="2024-01-10T06:38:46.508" v="150" actId="1076"/>
        <pc:sldMkLst>
          <pc:docMk/>
          <pc:sldMk cId="184119660" sldId="387"/>
        </pc:sldMkLst>
        <pc:picChg chg="add mod">
          <ac:chgData name="Ian Hardy" userId="6c092adc-bcab-4581-85f8-de21f77ba623" providerId="ADAL" clId="{9EDFFDE4-DC8C-4572-ABF0-CBF9E5FDE269}" dt="2024-01-10T06:38:46.508" v="150" actId="1076"/>
          <ac:picMkLst>
            <pc:docMk/>
            <pc:sldMk cId="184119660" sldId="387"/>
            <ac:picMk id="4" creationId="{56D5F5EB-7F88-B675-0C0D-6DC79B6480D4}"/>
          </ac:picMkLst>
        </pc:picChg>
        <pc:picChg chg="del">
          <ac:chgData name="Ian Hardy" userId="6c092adc-bcab-4581-85f8-de21f77ba623" providerId="ADAL" clId="{9EDFFDE4-DC8C-4572-ABF0-CBF9E5FDE269}" dt="2024-01-10T06:38:18.007" v="145" actId="478"/>
          <ac:picMkLst>
            <pc:docMk/>
            <pc:sldMk cId="184119660" sldId="387"/>
            <ac:picMk id="5" creationId="{650E5EAC-DEB1-AC4F-8F06-1180E1C4373E}"/>
          </ac:picMkLst>
        </pc:picChg>
      </pc:sldChg>
      <pc:sldChg chg="modSp">
        <pc:chgData name="Ian Hardy" userId="6c092adc-bcab-4581-85f8-de21f77ba623" providerId="ADAL" clId="{9EDFFDE4-DC8C-4572-ABF0-CBF9E5FDE269}" dt="2024-01-11T06:04:42.178" v="213" actId="20577"/>
        <pc:sldMkLst>
          <pc:docMk/>
          <pc:sldMk cId="2024065048" sldId="399"/>
        </pc:sldMkLst>
        <pc:spChg chg="mod">
          <ac:chgData name="Ian Hardy" userId="6c092adc-bcab-4581-85f8-de21f77ba623" providerId="ADAL" clId="{9EDFFDE4-DC8C-4572-ABF0-CBF9E5FDE269}" dt="2024-01-11T06:04:42.178" v="213" actId="20577"/>
          <ac:spMkLst>
            <pc:docMk/>
            <pc:sldMk cId="2024065048" sldId="399"/>
            <ac:spMk id="2" creationId="{00000000-0000-0000-0000-000000000000}"/>
          </ac:spMkLst>
        </pc:spChg>
      </pc:sldChg>
      <pc:sldChg chg="add">
        <pc:chgData name="Ian Hardy" userId="6c092adc-bcab-4581-85f8-de21f77ba623" providerId="ADAL" clId="{9EDFFDE4-DC8C-4572-ABF0-CBF9E5FDE269}" dt="2024-01-09T07:54:02.090" v="135"/>
        <pc:sldMkLst>
          <pc:docMk/>
          <pc:sldMk cId="995176030" sldId="401"/>
        </pc:sldMkLst>
      </pc:sldChg>
      <pc:sldChg chg="del">
        <pc:chgData name="Ian Hardy" userId="6c092adc-bcab-4581-85f8-de21f77ba623" providerId="ADAL" clId="{9EDFFDE4-DC8C-4572-ABF0-CBF9E5FDE269}" dt="2024-01-09T07:53:43.486" v="131" actId="47"/>
        <pc:sldMkLst>
          <pc:docMk/>
          <pc:sldMk cId="2084972411" sldId="402"/>
        </pc:sldMkLst>
      </pc:sldChg>
      <pc:sldChg chg="del">
        <pc:chgData name="Ian Hardy" userId="6c092adc-bcab-4581-85f8-de21f77ba623" providerId="ADAL" clId="{9EDFFDE4-DC8C-4572-ABF0-CBF9E5FDE269}" dt="2024-01-09T07:53:47.824" v="132" actId="47"/>
        <pc:sldMkLst>
          <pc:docMk/>
          <pc:sldMk cId="1580435349" sldId="403"/>
        </pc:sldMkLst>
      </pc:sldChg>
      <pc:sldChg chg="addSp delSp modSp mod">
        <pc:chgData name="Ian Hardy" userId="6c092adc-bcab-4581-85f8-de21f77ba623" providerId="ADAL" clId="{9EDFFDE4-DC8C-4572-ABF0-CBF9E5FDE269}" dt="2024-01-10T06:40:08.423" v="155" actId="14100"/>
        <pc:sldMkLst>
          <pc:docMk/>
          <pc:sldMk cId="730552914" sldId="414"/>
        </pc:sldMkLst>
        <pc:picChg chg="add mod">
          <ac:chgData name="Ian Hardy" userId="6c092adc-bcab-4581-85f8-de21f77ba623" providerId="ADAL" clId="{9EDFFDE4-DC8C-4572-ABF0-CBF9E5FDE269}" dt="2024-01-10T06:40:08.423" v="155" actId="14100"/>
          <ac:picMkLst>
            <pc:docMk/>
            <pc:sldMk cId="730552914" sldId="414"/>
            <ac:picMk id="4" creationId="{01CC3ED2-25AF-03D5-0AF7-A62D50B1C31D}"/>
          </ac:picMkLst>
        </pc:picChg>
        <pc:picChg chg="del">
          <ac:chgData name="Ian Hardy" userId="6c092adc-bcab-4581-85f8-de21f77ba623" providerId="ADAL" clId="{9EDFFDE4-DC8C-4572-ABF0-CBF9E5FDE269}" dt="2024-01-10T06:39:55.464" v="151" actId="478"/>
          <ac:picMkLst>
            <pc:docMk/>
            <pc:sldMk cId="730552914" sldId="414"/>
            <ac:picMk id="5" creationId="{A0E950B9-5025-7149-857A-6EEFD9E0C4E6}"/>
          </ac:picMkLst>
        </pc:picChg>
      </pc:sldChg>
      <pc:sldChg chg="del">
        <pc:chgData name="Ian Hardy" userId="6c092adc-bcab-4581-85f8-de21f77ba623" providerId="ADAL" clId="{9EDFFDE4-DC8C-4572-ABF0-CBF9E5FDE269}" dt="2024-01-06T08:02:32.815" v="120" actId="47"/>
        <pc:sldMkLst>
          <pc:docMk/>
          <pc:sldMk cId="4009027916" sldId="415"/>
        </pc:sldMkLst>
      </pc:sldChg>
      <pc:sldChg chg="addSp delSp modSp mod">
        <pc:chgData name="Ian Hardy" userId="6c092adc-bcab-4581-85f8-de21f77ba623" providerId="ADAL" clId="{9EDFFDE4-DC8C-4572-ABF0-CBF9E5FDE269}" dt="2024-01-10T06:41:48.259" v="161" actId="14100"/>
        <pc:sldMkLst>
          <pc:docMk/>
          <pc:sldMk cId="1373596506" sldId="420"/>
        </pc:sldMkLst>
        <pc:picChg chg="del">
          <ac:chgData name="Ian Hardy" userId="6c092adc-bcab-4581-85f8-de21f77ba623" providerId="ADAL" clId="{9EDFFDE4-DC8C-4572-ABF0-CBF9E5FDE269}" dt="2024-01-10T06:40:54.931" v="156" actId="478"/>
          <ac:picMkLst>
            <pc:docMk/>
            <pc:sldMk cId="1373596506" sldId="420"/>
            <ac:picMk id="4" creationId="{51F25B15-E549-7943-9A23-07581E72E698}"/>
          </ac:picMkLst>
        </pc:picChg>
        <pc:picChg chg="add mod">
          <ac:chgData name="Ian Hardy" userId="6c092adc-bcab-4581-85f8-de21f77ba623" providerId="ADAL" clId="{9EDFFDE4-DC8C-4572-ABF0-CBF9E5FDE269}" dt="2024-01-10T06:41:48.259" v="161" actId="14100"/>
          <ac:picMkLst>
            <pc:docMk/>
            <pc:sldMk cId="1373596506" sldId="420"/>
            <ac:picMk id="5" creationId="{781D5284-64C4-B54B-F0B7-5CC24AD697BE}"/>
          </ac:picMkLst>
        </pc:picChg>
      </pc:sldChg>
      <pc:sldChg chg="del">
        <pc:chgData name="Ian Hardy" userId="6c092adc-bcab-4581-85f8-de21f77ba623" providerId="ADAL" clId="{9EDFFDE4-DC8C-4572-ABF0-CBF9E5FDE269}" dt="2024-01-09T06:38:57.001" v="130" actId="47"/>
        <pc:sldMkLst>
          <pc:docMk/>
          <pc:sldMk cId="3904723908" sldId="427"/>
        </pc:sldMkLst>
      </pc:sldChg>
      <pc:sldChg chg="del">
        <pc:chgData name="Ian Hardy" userId="6c092adc-bcab-4581-85f8-de21f77ba623" providerId="ADAL" clId="{9EDFFDE4-DC8C-4572-ABF0-CBF9E5FDE269}" dt="2024-01-12T07:41:46.096" v="214" actId="47"/>
        <pc:sldMkLst>
          <pc:docMk/>
          <pc:sldMk cId="941110863" sldId="433"/>
        </pc:sldMkLst>
      </pc:sldChg>
      <pc:sldChg chg="del">
        <pc:chgData name="Ian Hardy" userId="6c092adc-bcab-4581-85f8-de21f77ba623" providerId="ADAL" clId="{9EDFFDE4-DC8C-4572-ABF0-CBF9E5FDE269}" dt="2024-01-05T09:22:49.328" v="92" actId="47"/>
        <pc:sldMkLst>
          <pc:docMk/>
          <pc:sldMk cId="1110380812" sldId="441"/>
        </pc:sldMkLst>
      </pc:sldChg>
      <pc:sldChg chg="add">
        <pc:chgData name="Ian Hardy" userId="6c092adc-bcab-4581-85f8-de21f77ba623" providerId="ADAL" clId="{9EDFFDE4-DC8C-4572-ABF0-CBF9E5FDE269}" dt="2024-01-09T06:35:47.280" v="127"/>
        <pc:sldMkLst>
          <pc:docMk/>
          <pc:sldMk cId="1306964061" sldId="441"/>
        </pc:sldMkLst>
      </pc:sldChg>
      <pc:sldChg chg="modSp">
        <pc:chgData name="Ian Hardy" userId="6c092adc-bcab-4581-85f8-de21f77ba623" providerId="ADAL" clId="{9EDFFDE4-DC8C-4572-ABF0-CBF9E5FDE269}" dt="2024-01-10T06:44:40.238" v="176" actId="20577"/>
        <pc:sldMkLst>
          <pc:docMk/>
          <pc:sldMk cId="1486538517" sldId="442"/>
        </pc:sldMkLst>
        <pc:graphicFrameChg chg="mod">
          <ac:chgData name="Ian Hardy" userId="6c092adc-bcab-4581-85f8-de21f77ba623" providerId="ADAL" clId="{9EDFFDE4-DC8C-4572-ABF0-CBF9E5FDE269}" dt="2024-01-10T06:44:40.238" v="176" actId="20577"/>
          <ac:graphicFrameMkLst>
            <pc:docMk/>
            <pc:sldMk cId="1486538517" sldId="442"/>
            <ac:graphicFrameMk id="6" creationId="{3C254BD3-2070-3119-080E-4C2CBE62B65B}"/>
          </ac:graphicFrameMkLst>
        </pc:graphicFrameChg>
      </pc:sldChg>
      <pc:sldChg chg="modSp add mod">
        <pc:chgData name="Ian Hardy" userId="6c092adc-bcab-4581-85f8-de21f77ba623" providerId="ADAL" clId="{9EDFFDE4-DC8C-4572-ABF0-CBF9E5FDE269}" dt="2024-01-05T09:15:24.621" v="89" actId="20577"/>
        <pc:sldMkLst>
          <pc:docMk/>
          <pc:sldMk cId="1346938944" sldId="447"/>
        </pc:sldMkLst>
        <pc:spChg chg="mod">
          <ac:chgData name="Ian Hardy" userId="6c092adc-bcab-4581-85f8-de21f77ba623" providerId="ADAL" clId="{9EDFFDE4-DC8C-4572-ABF0-CBF9E5FDE269}" dt="2024-01-05T09:15:24.621" v="89" actId="20577"/>
          <ac:spMkLst>
            <pc:docMk/>
            <pc:sldMk cId="1346938944" sldId="447"/>
            <ac:spMk id="2" creationId="{00000000-0000-0000-0000-000000000000}"/>
          </ac:spMkLst>
        </pc:spChg>
      </pc:sldChg>
      <pc:sldChg chg="modSp add mod">
        <pc:chgData name="Ian Hardy" userId="6c092adc-bcab-4581-85f8-de21f77ba623" providerId="ADAL" clId="{9EDFFDE4-DC8C-4572-ABF0-CBF9E5FDE269}" dt="2024-01-05T09:25:30.028" v="94" actId="20577"/>
        <pc:sldMkLst>
          <pc:docMk/>
          <pc:sldMk cId="140795513" sldId="448"/>
        </pc:sldMkLst>
        <pc:spChg chg="mod">
          <ac:chgData name="Ian Hardy" userId="6c092adc-bcab-4581-85f8-de21f77ba623" providerId="ADAL" clId="{9EDFFDE4-DC8C-4572-ABF0-CBF9E5FDE269}" dt="2024-01-05T09:25:30.028" v="94" actId="20577"/>
          <ac:spMkLst>
            <pc:docMk/>
            <pc:sldMk cId="140795513" sldId="448"/>
            <ac:spMk id="10" creationId="{B66A8875-EFA5-0D49-8310-1F428BCD24DF}"/>
          </ac:spMkLst>
        </pc:spChg>
      </pc:sldChg>
      <pc:sldChg chg="modSp add">
        <pc:chgData name="Ian Hardy" userId="6c092adc-bcab-4581-85f8-de21f77ba623" providerId="ADAL" clId="{9EDFFDE4-DC8C-4572-ABF0-CBF9E5FDE269}" dt="2024-01-06T07:59:16.327" v="115"/>
        <pc:sldMkLst>
          <pc:docMk/>
          <pc:sldMk cId="3628184967" sldId="450"/>
        </pc:sldMkLst>
        <pc:spChg chg="mod">
          <ac:chgData name="Ian Hardy" userId="6c092adc-bcab-4581-85f8-de21f77ba623" providerId="ADAL" clId="{9EDFFDE4-DC8C-4572-ABF0-CBF9E5FDE269}" dt="2024-01-06T07:59:16.327" v="115"/>
          <ac:spMkLst>
            <pc:docMk/>
            <pc:sldMk cId="3628184967" sldId="450"/>
            <ac:spMk id="4" creationId="{927383B0-FA81-CEBF-6A4F-D6E0B52EC248}"/>
          </ac:spMkLst>
        </pc:spChg>
        <pc:spChg chg="mod">
          <ac:chgData name="Ian Hardy" userId="6c092adc-bcab-4581-85f8-de21f77ba623" providerId="ADAL" clId="{9EDFFDE4-DC8C-4572-ABF0-CBF9E5FDE269}" dt="2024-01-06T07:59:16.327" v="115"/>
          <ac:spMkLst>
            <pc:docMk/>
            <pc:sldMk cId="3628184967" sldId="450"/>
            <ac:spMk id="5" creationId="{DAD8290A-F532-122A-3118-79C1BF3A2456}"/>
          </ac:spMkLst>
        </pc:spChg>
        <pc:spChg chg="mod">
          <ac:chgData name="Ian Hardy" userId="6c092adc-bcab-4581-85f8-de21f77ba623" providerId="ADAL" clId="{9EDFFDE4-DC8C-4572-ABF0-CBF9E5FDE269}" dt="2024-01-06T07:59:16.327" v="115"/>
          <ac:spMkLst>
            <pc:docMk/>
            <pc:sldMk cId="3628184967" sldId="450"/>
            <ac:spMk id="6" creationId="{A454D2B4-C75D-5C1F-EFED-92CBE8B72810}"/>
          </ac:spMkLst>
        </pc:spChg>
      </pc:sldChg>
      <pc:sldChg chg="add del">
        <pc:chgData name="Ian Hardy" userId="6c092adc-bcab-4581-85f8-de21f77ba623" providerId="ADAL" clId="{9EDFFDE4-DC8C-4572-ABF0-CBF9E5FDE269}" dt="2024-01-09T07:53:50.808" v="133" actId="47"/>
        <pc:sldMkLst>
          <pc:docMk/>
          <pc:sldMk cId="1716477779" sldId="451"/>
        </pc:sldMkLst>
      </pc:sldChg>
      <pc:sldChg chg="add">
        <pc:chgData name="Ian Hardy" userId="6c092adc-bcab-4581-85f8-de21f77ba623" providerId="ADAL" clId="{9EDFFDE4-DC8C-4572-ABF0-CBF9E5FDE269}" dt="2024-01-06T08:01:32.104" v="117"/>
        <pc:sldMkLst>
          <pc:docMk/>
          <pc:sldMk cId="2299738778" sldId="452"/>
        </pc:sldMkLst>
      </pc:sldChg>
      <pc:sldChg chg="modSp add">
        <pc:chgData name="Ian Hardy" userId="6c092adc-bcab-4581-85f8-de21f77ba623" providerId="ADAL" clId="{9EDFFDE4-DC8C-4572-ABF0-CBF9E5FDE269}" dt="2024-01-06T08:01:32.104" v="117"/>
        <pc:sldMkLst>
          <pc:docMk/>
          <pc:sldMk cId="1225731366" sldId="453"/>
        </pc:sldMkLst>
        <pc:spChg chg="mod">
          <ac:chgData name="Ian Hardy" userId="6c092adc-bcab-4581-85f8-de21f77ba623" providerId="ADAL" clId="{9EDFFDE4-DC8C-4572-ABF0-CBF9E5FDE269}" dt="2024-01-06T08:01:32.104" v="117"/>
          <ac:spMkLst>
            <pc:docMk/>
            <pc:sldMk cId="1225731366" sldId="453"/>
            <ac:spMk id="9" creationId="{00000000-0000-0000-0000-000000000000}"/>
          </ac:spMkLst>
        </pc:spChg>
      </pc:sldChg>
      <pc:sldChg chg="add">
        <pc:chgData name="Ian Hardy" userId="6c092adc-bcab-4581-85f8-de21f77ba623" providerId="ADAL" clId="{9EDFFDE4-DC8C-4572-ABF0-CBF9E5FDE269}" dt="2024-01-06T08:01:32.104" v="117"/>
        <pc:sldMkLst>
          <pc:docMk/>
          <pc:sldMk cId="546407942" sldId="454"/>
        </pc:sldMkLst>
      </pc:sldChg>
      <pc:sldChg chg="new del">
        <pc:chgData name="Ian Hardy" userId="6c092adc-bcab-4581-85f8-de21f77ba623" providerId="ADAL" clId="{9EDFFDE4-DC8C-4572-ABF0-CBF9E5FDE269}" dt="2024-01-09T06:35:51.021" v="128" actId="47"/>
        <pc:sldMkLst>
          <pc:docMk/>
          <pc:sldMk cId="2122427365" sldId="455"/>
        </pc:sldMkLst>
      </pc:sldChg>
      <pc:sldChg chg="modSp add">
        <pc:chgData name="Ian Hardy" userId="6c092adc-bcab-4581-85f8-de21f77ba623" providerId="ADAL" clId="{9EDFFDE4-DC8C-4572-ABF0-CBF9E5FDE269}" dt="2024-01-09T06:35:47.280" v="127"/>
        <pc:sldMkLst>
          <pc:docMk/>
          <pc:sldMk cId="3469947663" sldId="456"/>
        </pc:sldMkLst>
        <pc:spChg chg="mod">
          <ac:chgData name="Ian Hardy" userId="6c092adc-bcab-4581-85f8-de21f77ba623" providerId="ADAL" clId="{9EDFFDE4-DC8C-4572-ABF0-CBF9E5FDE269}" dt="2024-01-09T06:35:47.280" v="127"/>
          <ac:spMkLst>
            <pc:docMk/>
            <pc:sldMk cId="3469947663" sldId="456"/>
            <ac:spMk id="9" creationId="{00000000-0000-0000-0000-000000000000}"/>
          </ac:spMkLst>
        </pc:spChg>
      </pc:sldChg>
      <pc:sldChg chg="add">
        <pc:chgData name="Ian Hardy" userId="6c092adc-bcab-4581-85f8-de21f77ba623" providerId="ADAL" clId="{9EDFFDE4-DC8C-4572-ABF0-CBF9E5FDE269}" dt="2024-01-09T06:38:50.169" v="129"/>
        <pc:sldMkLst>
          <pc:docMk/>
          <pc:sldMk cId="2974829628" sldId="457"/>
        </pc:sldMkLst>
      </pc:sldChg>
      <pc:sldChg chg="new del">
        <pc:chgData name="Ian Hardy" userId="6c092adc-bcab-4581-85f8-de21f77ba623" providerId="ADAL" clId="{9EDFFDE4-DC8C-4572-ABF0-CBF9E5FDE269}" dt="2024-01-09T07:54:07.775" v="136" actId="47"/>
        <pc:sldMkLst>
          <pc:docMk/>
          <pc:sldMk cId="2285908352" sldId="458"/>
        </pc:sldMkLst>
      </pc:sldChg>
      <pc:sldChg chg="add">
        <pc:chgData name="Ian Hardy" userId="6c092adc-bcab-4581-85f8-de21f77ba623" providerId="ADAL" clId="{9EDFFDE4-DC8C-4572-ABF0-CBF9E5FDE269}" dt="2024-01-09T07:54:02.090" v="135"/>
        <pc:sldMkLst>
          <pc:docMk/>
          <pc:sldMk cId="3114465789" sldId="459"/>
        </pc:sldMkLst>
      </pc:sldChg>
      <pc:sldChg chg="addSp modSp new mod">
        <pc:chgData name="Ian Hardy" userId="6c092adc-bcab-4581-85f8-de21f77ba623" providerId="ADAL" clId="{9EDFFDE4-DC8C-4572-ABF0-CBF9E5FDE269}" dt="2024-01-10T06:42:48.696" v="168" actId="1076"/>
        <pc:sldMkLst>
          <pc:docMk/>
          <pc:sldMk cId="3998673866" sldId="460"/>
        </pc:sldMkLst>
        <pc:spChg chg="mod">
          <ac:chgData name="Ian Hardy" userId="6c092adc-bcab-4581-85f8-de21f77ba623" providerId="ADAL" clId="{9EDFFDE4-DC8C-4572-ABF0-CBF9E5FDE269}" dt="2024-01-10T06:42:43.075" v="167" actId="1076"/>
          <ac:spMkLst>
            <pc:docMk/>
            <pc:sldMk cId="3998673866" sldId="460"/>
            <ac:spMk id="2" creationId="{6ED8BFB2-F4DD-6B50-6CFA-86E171FE78BB}"/>
          </ac:spMkLst>
        </pc:spChg>
        <pc:picChg chg="add mod">
          <ac:chgData name="Ian Hardy" userId="6c092adc-bcab-4581-85f8-de21f77ba623" providerId="ADAL" clId="{9EDFFDE4-DC8C-4572-ABF0-CBF9E5FDE269}" dt="2024-01-10T06:42:48.696" v="168" actId="1076"/>
          <ac:picMkLst>
            <pc:docMk/>
            <pc:sldMk cId="3998673866" sldId="460"/>
            <ac:picMk id="7" creationId="{DB97DA8F-B445-69AC-088C-4C523897BD8D}"/>
          </ac:picMkLst>
        </pc:picChg>
      </pc:sldChg>
      <pc:sldChg chg="new del">
        <pc:chgData name="Ian Hardy" userId="6c092adc-bcab-4581-85f8-de21f77ba623" providerId="ADAL" clId="{9EDFFDE4-DC8C-4572-ABF0-CBF9E5FDE269}" dt="2024-01-12T07:42:17.172" v="217" actId="47"/>
        <pc:sldMkLst>
          <pc:docMk/>
          <pc:sldMk cId="2385854198" sldId="461"/>
        </pc:sldMkLst>
      </pc:sldChg>
      <pc:sldMasterChg chg="delSldLayout">
        <pc:chgData name="Ian Hardy" userId="6c092adc-bcab-4581-85f8-de21f77ba623" providerId="ADAL" clId="{9EDFFDE4-DC8C-4572-ABF0-CBF9E5FDE269}" dt="2024-01-10T06:46:49.754" v="177" actId="47"/>
        <pc:sldMasterMkLst>
          <pc:docMk/>
          <pc:sldMasterMk cId="3786833112" sldId="2147483648"/>
        </pc:sldMasterMkLst>
        <pc:sldLayoutChg chg="del">
          <pc:chgData name="Ian Hardy" userId="6c092adc-bcab-4581-85f8-de21f77ba623" providerId="ADAL" clId="{9EDFFDE4-DC8C-4572-ABF0-CBF9E5FDE269}" dt="2024-01-10T06:30:32.296" v="137" actId="47"/>
          <pc:sldLayoutMkLst>
            <pc:docMk/>
            <pc:sldMasterMk cId="3786833112" sldId="2147483648"/>
            <pc:sldLayoutMk cId="266368468" sldId="2147483802"/>
          </pc:sldLayoutMkLst>
        </pc:sldLayoutChg>
        <pc:sldLayoutChg chg="del">
          <pc:chgData name="Ian Hardy" userId="6c092adc-bcab-4581-85f8-de21f77ba623" providerId="ADAL" clId="{9EDFFDE4-DC8C-4572-ABF0-CBF9E5FDE269}" dt="2024-01-10T06:46:49.754" v="177" actId="47"/>
          <pc:sldLayoutMkLst>
            <pc:docMk/>
            <pc:sldMasterMk cId="3786833112" sldId="2147483648"/>
            <pc:sldLayoutMk cId="3100752401" sldId="2147483809"/>
          </pc:sldLayoutMkLst>
        </pc:sldLayoutChg>
      </pc:sldMasterChg>
    </pc:docChg>
  </pc:docChgLst>
</pc:chgInfo>
</file>

<file path=ppt/comments/modernComment_179_4D7A9C5.xml><?xml version="1.0" encoding="utf-8"?>
<p188:cmLst xmlns:a="http://schemas.openxmlformats.org/drawingml/2006/main" xmlns:r="http://schemas.openxmlformats.org/officeDocument/2006/relationships" xmlns:p188="http://schemas.microsoft.com/office/powerpoint/2018/8/main">
  <p188:cm id="{2A066038-9154-4AC1-A329-60BE771AF4FF}" authorId="{58A86FDA-B4A6-68AD-4D06-F736EF51570D}" created="2025-02-17T06:11:24.055">
    <ac:deMkLst xmlns:ac="http://schemas.microsoft.com/office/drawing/2013/main/command">
      <pc:docMk xmlns:pc="http://schemas.microsoft.com/office/powerpoint/2013/main/command"/>
      <pc:sldMk xmlns:pc="http://schemas.microsoft.com/office/powerpoint/2013/main/command" cId="81242565" sldId="377"/>
      <ac:spMk id="2" creationId="{00000000-0000-0000-0000-000000000000}"/>
    </ac:deMkLst>
    <p188:txBody>
      <a:bodyPr/>
      <a:lstStyle/>
      <a:p>
        <a:r>
          <a:rPr lang="en-AU"/>
          <a:t>Suggest adding other Prof staff names, e.g. Laura, and others </a:t>
        </a:r>
      </a:p>
    </p188:txBody>
  </p188:cm>
</p188:cmLst>
</file>

<file path=ppt/comments/modernComment_17A_24FD16D0.xml><?xml version="1.0" encoding="utf-8"?>
<p188:cmLst xmlns:a="http://schemas.openxmlformats.org/drawingml/2006/main" xmlns:r="http://schemas.openxmlformats.org/officeDocument/2006/relationships" xmlns:p188="http://schemas.microsoft.com/office/powerpoint/2018/8/main">
  <p188:cm id="{C1A4D94D-1788-4D71-AE25-BA8F62E6AE89}" authorId="{58A86FDA-B4A6-68AD-4D06-F736EF51570D}" created="2025-02-17T06:12:20.890">
    <ac:deMkLst xmlns:ac="http://schemas.microsoft.com/office/drawing/2013/main/command">
      <pc:docMk xmlns:pc="http://schemas.microsoft.com/office/powerpoint/2013/main/command"/>
      <pc:sldMk xmlns:pc="http://schemas.microsoft.com/office/powerpoint/2013/main/command" cId="620566224" sldId="378"/>
      <ac:graphicFrameMk id="3" creationId="{00000000-0000-0000-0000-000000000000}"/>
    </ac:deMkLst>
    <p188:txBody>
      <a:bodyPr/>
      <a:lstStyle/>
      <a:p>
        <a:r>
          <a:rPr lang="en-AU"/>
          <a:t>Suggest writing ‘units’ plural, so it sounds less like a subject</a:t>
        </a:r>
      </a:p>
    </p188:txBody>
  </p188:cm>
</p188:cmLst>
</file>

<file path=ppt/comments/modernComment_17F_6C0017BB.xml><?xml version="1.0" encoding="utf-8"?>
<p188:cmLst xmlns:a="http://schemas.openxmlformats.org/drawingml/2006/main" xmlns:r="http://schemas.openxmlformats.org/officeDocument/2006/relationships" xmlns:p188="http://schemas.microsoft.com/office/powerpoint/2018/8/main">
  <p188:cm id="{EA3387E9-14BF-4F7B-9423-53099218ED44}" authorId="{58A86FDA-B4A6-68AD-4D06-F736EF51570D}" created="2025-02-18T04:07:14.048">
    <ac:deMkLst xmlns:ac="http://schemas.microsoft.com/office/drawing/2013/main/command">
      <pc:docMk xmlns:pc="http://schemas.microsoft.com/office/powerpoint/2013/main/command"/>
      <pc:sldMk xmlns:pc="http://schemas.microsoft.com/office/powerpoint/2013/main/command" cId="1811945403" sldId="383"/>
      <ac:spMk id="5" creationId="{00000000-0000-0000-0000-000000000000}"/>
    </ac:deMkLst>
    <p188:txBody>
      <a:bodyPr/>
      <a:lstStyle/>
      <a:p>
        <a:r>
          <a:rPr lang="en-AU"/>
          <a:t>Add InPlace to the list?</a:t>
        </a:r>
      </a:p>
    </p188:txBody>
  </p188:cm>
</p188:cmLst>
</file>

<file path=ppt/comments/modernComment_180_7A162D61.xml><?xml version="1.0" encoding="utf-8"?>
<p188:cmLst xmlns:a="http://schemas.openxmlformats.org/drawingml/2006/main" xmlns:r="http://schemas.openxmlformats.org/officeDocument/2006/relationships" xmlns:p188="http://schemas.microsoft.com/office/powerpoint/2018/8/main">
  <p188:cm id="{FDCE41E8-0647-4DDF-8FD3-3D8060336206}" authorId="{58A86FDA-B4A6-68AD-4D06-F736EF51570D}" created="2025-02-18T04:08:08.321">
    <pc:sldMkLst xmlns:pc="http://schemas.microsoft.com/office/powerpoint/2013/main/command">
      <pc:docMk/>
      <pc:sldMk cId="2048273761" sldId="384"/>
    </pc:sldMkLst>
    <p188:txBody>
      <a:bodyPr/>
      <a:lstStyle/>
      <a:p>
        <a:r>
          <a:rPr lang="en-AU"/>
          <a:t>Change Programs and Courses link to https://programs-courses.uq.edu.au/</a:t>
        </a:r>
      </a:p>
    </p188:txBody>
  </p188:cm>
  <p188:cm id="{7C9AF327-0D98-42C5-AD8B-11A0539C8B20}" authorId="{58A86FDA-B4A6-68AD-4D06-F736EF51570D}" created="2025-02-18T04:08:27.150">
    <ac:deMkLst xmlns:ac="http://schemas.microsoft.com/office/drawing/2013/main/command">
      <pc:docMk xmlns:pc="http://schemas.microsoft.com/office/powerpoint/2013/main/command"/>
      <pc:sldMk xmlns:pc="http://schemas.microsoft.com/office/powerpoint/2013/main/command" cId="2048273761" sldId="384"/>
      <ac:spMk id="5" creationId="{00000000-0000-0000-0000-000000000000}"/>
    </ac:deMkLst>
    <p188:txBody>
      <a:bodyPr/>
      <a:lstStyle/>
      <a:p>
        <a:r>
          <a:rPr lang="en-AU"/>
          <a:t>HASS Faculty for clarity </a:t>
        </a:r>
      </a:p>
    </p188:txBody>
  </p188:cm>
  <p188:cm id="{F076EA92-830D-40DE-A0F6-14AF61FA4D73}" authorId="{58A86FDA-B4A6-68AD-4D06-F736EF51570D}" created="2025-02-18T04:10:22.968">
    <ac:deMkLst xmlns:ac="http://schemas.microsoft.com/office/drawing/2013/main/command">
      <pc:docMk xmlns:pc="http://schemas.microsoft.com/office/powerpoint/2013/main/command"/>
      <pc:sldMk xmlns:pc="http://schemas.microsoft.com/office/powerpoint/2013/main/command" cId="2048273761" sldId="384"/>
      <ac:spMk id="5" creationId="{00000000-0000-0000-0000-000000000000}"/>
    </ac:deMkLst>
    <p188:txBody>
      <a:bodyPr/>
      <a:lstStyle/>
      <a:p>
        <a:r>
          <a:rPr lang="en-AU"/>
          <a:t>First and last point seem to duplicate information?</a:t>
        </a:r>
      </a:p>
    </p188:txBody>
  </p188:cm>
</p188:cmLst>
</file>

<file path=ppt/comments/modernComment_18F_78A4C818.xml><?xml version="1.0" encoding="utf-8"?>
<p188:cmLst xmlns:a="http://schemas.openxmlformats.org/drawingml/2006/main" xmlns:r="http://schemas.openxmlformats.org/officeDocument/2006/relationships" xmlns:p188="http://schemas.microsoft.com/office/powerpoint/2018/8/main">
  <p188:cm id="{DF9381E9-EEAA-4CAE-B775-11FFBE9DAEFE}" authorId="{58A86FDA-B4A6-68AD-4D06-F736EF51570D}" created="2025-02-17T06:12:46.642">
    <ac:deMkLst xmlns:ac="http://schemas.microsoft.com/office/drawing/2013/main/command">
      <pc:docMk xmlns:pc="http://schemas.microsoft.com/office/powerpoint/2013/main/command"/>
      <pc:sldMk xmlns:pc="http://schemas.microsoft.com/office/powerpoint/2013/main/command" cId="2024065048" sldId="399"/>
      <ac:spMk id="2" creationId="{00000000-0000-0000-0000-000000000000}"/>
    </ac:deMkLst>
    <p188:txBody>
      <a:bodyPr/>
      <a:lstStyle/>
      <a:p>
        <a:r>
          <a:rPr lang="en-AU"/>
          <a:t>Suggesting using plural ‘units’</a:t>
        </a:r>
      </a:p>
    </p188:txBody>
  </p188:cm>
</p188:cmLst>
</file>

<file path=ppt/comments/modernComment_1AB_E8BD5BC4.xml><?xml version="1.0" encoding="utf-8"?>
<p188:cmLst xmlns:a="http://schemas.openxmlformats.org/drawingml/2006/main" xmlns:r="http://schemas.openxmlformats.org/officeDocument/2006/relationships" xmlns:p188="http://schemas.microsoft.com/office/powerpoint/2018/8/main">
  <p188:cm id="{564E89F2-8856-4E1B-BCBF-FBBF7D1BCD7B}" authorId="{58A86FDA-B4A6-68AD-4D06-F736EF51570D}" created="2025-02-18T04:25:47.187">
    <ac:deMkLst xmlns:ac="http://schemas.microsoft.com/office/drawing/2013/main/command">
      <pc:docMk xmlns:pc="http://schemas.microsoft.com/office/powerpoint/2013/main/command"/>
      <pc:sldMk xmlns:pc="http://schemas.microsoft.com/office/powerpoint/2013/main/command" cId="3904723908" sldId="427"/>
      <ac:spMk id="4" creationId="{00000000-0000-0000-0000-000000000000}"/>
    </ac:deMkLst>
    <p188:txBody>
      <a:bodyPr/>
      <a:lstStyle/>
      <a:p>
        <a:r>
          <a:rPr lang="en-AU"/>
          <a:t>Suggest adding: tutorials normally start in week 2 (this is a common mistake new students make)</a:t>
        </a:r>
      </a:p>
    </p188:txBody>
  </p188:cm>
</p188:cmLst>
</file>

<file path=ppt/comments/modernComment_1B3_5C72718E.xml><?xml version="1.0" encoding="utf-8"?>
<p188:cmLst xmlns:a="http://schemas.openxmlformats.org/drawingml/2006/main" xmlns:r="http://schemas.openxmlformats.org/officeDocument/2006/relationships" xmlns:p188="http://schemas.microsoft.com/office/powerpoint/2018/8/main">
  <p188:cm id="{997DC20C-5B78-4415-9249-83E04A18FA3F}" authorId="{58A86FDA-B4A6-68AD-4D06-F736EF51570D}" created="2025-02-17T06:13:24.776">
    <ac:deMkLst xmlns:ac="http://schemas.microsoft.com/office/drawing/2013/main/command">
      <pc:docMk xmlns:pc="http://schemas.microsoft.com/office/powerpoint/2013/main/command"/>
      <pc:sldMk xmlns:pc="http://schemas.microsoft.com/office/powerpoint/2013/main/command" cId="1551004046" sldId="435"/>
      <ac:spMk id="15" creationId="{3BC4EA4B-0F49-354D-AFB8-C7EC3C19F034}"/>
    </ac:deMkLst>
    <p188:txBody>
      <a:bodyPr/>
      <a:lstStyle/>
      <a:p>
        <a:r>
          <a:rPr lang="en-AU"/>
          <a:t>Suggest replacing the word ‘alter’ with the word ‘swap’ for clarity.  </a:t>
        </a:r>
      </a:p>
    </p188:txBody>
  </p188:cm>
</p188:cmLst>
</file>

<file path=ppt/comments/modernComment_1B4_E05A0391.xml><?xml version="1.0" encoding="utf-8"?>
<p188:cmLst xmlns:a="http://schemas.openxmlformats.org/drawingml/2006/main" xmlns:r="http://schemas.openxmlformats.org/officeDocument/2006/relationships" xmlns:p188="http://schemas.microsoft.com/office/powerpoint/2018/8/main">
  <p188:cm id="{EAA94367-AF74-4862-993C-E9DF2237CDF0}" authorId="{58A86FDA-B4A6-68AD-4D06-F736EF51570D}" created="2025-02-18T04:26:46.591">
    <ac:deMkLst xmlns:ac="http://schemas.microsoft.com/office/drawing/2013/main/command">
      <pc:docMk xmlns:pc="http://schemas.microsoft.com/office/powerpoint/2013/main/command"/>
      <pc:sldMk xmlns:pc="http://schemas.microsoft.com/office/powerpoint/2013/main/command" cId="3763995537" sldId="436"/>
      <ac:spMk id="2" creationId="{00000000-0000-0000-0000-000000000000}"/>
    </ac:deMkLst>
    <p188:txBody>
      <a:bodyPr/>
      <a:lstStyle/>
      <a:p>
        <a:r>
          <a:rPr lang="en-AU"/>
          <a:t>Duplicate of slide 13?</a:t>
        </a:r>
      </a:p>
    </p188:txBody>
  </p188:cm>
</p188:cmLst>
</file>

<file path=ppt/comments/modernComment_1BA_589AC715.xml><?xml version="1.0" encoding="utf-8"?>
<p188:cmLst xmlns:a="http://schemas.openxmlformats.org/drawingml/2006/main" xmlns:r="http://schemas.openxmlformats.org/officeDocument/2006/relationships" xmlns:p188="http://schemas.microsoft.com/office/powerpoint/2018/8/main">
  <p188:cm id="{7D2A62E4-04C5-469D-91B4-F1E4B7C3B023}" authorId="{58A86FDA-B4A6-68AD-4D06-F736EF51570D}" created="2025-02-18T04:13:32.827">
    <ac:deMkLst xmlns:ac="http://schemas.microsoft.com/office/drawing/2013/main/command">
      <pc:docMk xmlns:pc="http://schemas.microsoft.com/office/powerpoint/2013/main/command"/>
      <pc:sldMk xmlns:pc="http://schemas.microsoft.com/office/powerpoint/2013/main/command" cId="1486538517" sldId="442"/>
      <ac:graphicFrameMk id="6" creationId="{3C254BD3-2070-3119-080E-4C2CBE62B65B}"/>
    </ac:deMkLst>
    <p188:txBody>
      <a:bodyPr/>
      <a:lstStyle/>
      <a:p>
        <a:r>
          <a:rPr lang="en-AU"/>
          <a:t>The continuum for TTT students is different:  
Year 1 Sem 1: EDUC7605 (3 weeks)
Year 1 Sem 2: EDUC 7615 (4 weeks)
Year 2 Sem 1: no placement (internship begins)
Year 2 Sem 2: EDUC7625 (5 weeks)</a:t>
        </a:r>
      </a:p>
    </p188:txBody>
  </p188:cm>
</p188:cmLst>
</file>

<file path=ppt/comments/modernComment_1CB_B9A2F9FD.xml><?xml version="1.0" encoding="utf-8"?>
<p188:cmLst xmlns:a="http://schemas.openxmlformats.org/drawingml/2006/main" xmlns:r="http://schemas.openxmlformats.org/officeDocument/2006/relationships" xmlns:p188="http://schemas.microsoft.com/office/powerpoint/2018/8/main">
  <p188:cm id="{A07B7522-3C57-4606-B767-8EE672C8B90E}" authorId="{58A86FDA-B4A6-68AD-4D06-F736EF51570D}" created="2025-02-18T04:21:07.381">
    <ac:deMkLst xmlns:ac="http://schemas.microsoft.com/office/drawing/2013/main/command">
      <pc:docMk xmlns:pc="http://schemas.microsoft.com/office/powerpoint/2013/main/command"/>
      <pc:sldMk xmlns:pc="http://schemas.microsoft.com/office/powerpoint/2013/main/command" cId="3114465789" sldId="459"/>
      <ac:spMk id="10" creationId="{CAB2A16A-0238-1D23-7234-37AE9CD10582}"/>
    </ac:deMkLst>
    <p188:txBody>
      <a:bodyPr/>
      <a:lstStyle/>
      <a:p>
        <a:r>
          <a:rPr lang="en-AU"/>
          <a:t>Suggest advising students to make appointment to obtain a SAP as soon as possible</a:t>
        </a:r>
      </a:p>
    </p188:txBody>
  </p188:cm>
</p188:cmLst>
</file>

<file path=ppt/comments/modernComment_1CC_EE56EBCA.xml><?xml version="1.0" encoding="utf-8"?>
<p188:cmLst xmlns:a="http://schemas.openxmlformats.org/drawingml/2006/main" xmlns:r="http://schemas.openxmlformats.org/officeDocument/2006/relationships" xmlns:p188="http://schemas.microsoft.com/office/powerpoint/2018/8/main">
  <p188:cm id="{A2502A40-31CE-4B84-8135-D16C20E17362}" authorId="{58A86FDA-B4A6-68AD-4D06-F736EF51570D}" created="2025-02-18T04:06:48.534">
    <ac:deMkLst xmlns:ac="http://schemas.microsoft.com/office/drawing/2013/main/command">
      <pc:docMk xmlns:pc="http://schemas.microsoft.com/office/powerpoint/2013/main/command"/>
      <pc:sldMk xmlns:pc="http://schemas.microsoft.com/office/powerpoint/2013/main/command" cId="3998673866" sldId="460"/>
      <ac:picMk id="7" creationId="{DB97DA8F-B445-69AC-088C-4C523897BD8D}"/>
    </ac:deMkLst>
    <p188:txBody>
      <a:bodyPr/>
      <a:lstStyle/>
      <a:p>
        <a:r>
          <a:rPr lang="en-AU"/>
          <a:t>Suggest updating this screenshot to include the TTT study plan   https://education.uq.edu.au/current-students/student-resources </a:t>
        </a:r>
      </a:p>
    </p188:txBody>
  </p188:cm>
</p188:cmLst>
</file>

<file path=ppt/comments/modernComment_1CF_53D30C1F.xml><?xml version="1.0" encoding="utf-8"?>
<p188:cmLst xmlns:a="http://schemas.openxmlformats.org/drawingml/2006/main" xmlns:r="http://schemas.openxmlformats.org/officeDocument/2006/relationships" xmlns:p188="http://schemas.microsoft.com/office/powerpoint/2018/8/main">
  <p188:cm id="{34A3D8B0-56F1-47DC-93D9-5989965421F3}" authorId="{58A86FDA-B4A6-68AD-4D06-F736EF51570D}" created="2025-02-18T04:28:10.368">
    <ac:deMkLst xmlns:ac="http://schemas.microsoft.com/office/drawing/2013/main/command">
      <pc:docMk xmlns:pc="http://schemas.microsoft.com/office/powerpoint/2013/main/command"/>
      <pc:sldMk xmlns:pc="http://schemas.microsoft.com/office/powerpoint/2013/main/command" cId="1406340127" sldId="463"/>
      <ac:graphicFrameMk id="3" creationId="{00000000-0000-0000-0000-000000000000}"/>
    </ac:deMkLst>
    <p188:txBody>
      <a:bodyPr/>
      <a:lstStyle/>
      <a:p>
        <a:r>
          <a:rPr lang="en-AU"/>
          <a:t>Add to HASS Faculty section:  graduation questions
Add to School section: grades questions, placement questions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F6BE6B-101F-459A-937C-B6F2A21EE38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AU"/>
        </a:p>
      </dgm:t>
    </dgm:pt>
    <dgm:pt modelId="{1211A2D6-DF08-4F8F-90B9-BC92B20B303E}">
      <dgm:prSet phldrT="[Text]" custT="1"/>
      <dgm:spPr/>
      <dgm:t>
        <a:bodyPr/>
        <a:lstStyle/>
        <a:p>
          <a:r>
            <a:rPr lang="en-AU" sz="1400" b="1" dirty="0"/>
            <a:t>EDUC7601</a:t>
          </a:r>
        </a:p>
        <a:p>
          <a:r>
            <a:rPr lang="en-AU" sz="1400" dirty="0"/>
            <a:t>(Literacy Across the Curriculum)</a:t>
          </a:r>
        </a:p>
        <a:p>
          <a:r>
            <a:rPr lang="en-AU" sz="1400" dirty="0"/>
            <a:t>Field Experience</a:t>
          </a:r>
        </a:p>
        <a:p>
          <a:r>
            <a:rPr lang="en-AU" sz="1400" dirty="0"/>
            <a:t>1 Week Block (5 days)</a:t>
          </a:r>
        </a:p>
        <a:p>
          <a:r>
            <a:rPr lang="en-AU" sz="1400" dirty="0"/>
            <a:t>Observation</a:t>
          </a:r>
        </a:p>
      </dgm:t>
    </dgm:pt>
    <dgm:pt modelId="{F0B6FAA6-F02E-481E-882B-2ACB7B50E142}" type="parTrans" cxnId="{70B16C43-170A-4B2B-AE5A-1CCE0853DF46}">
      <dgm:prSet/>
      <dgm:spPr/>
      <dgm:t>
        <a:bodyPr/>
        <a:lstStyle/>
        <a:p>
          <a:endParaRPr lang="en-AU"/>
        </a:p>
      </dgm:t>
    </dgm:pt>
    <dgm:pt modelId="{7F0F17D8-7729-47A1-B041-29A243E5C630}" type="sibTrans" cxnId="{70B16C43-170A-4B2B-AE5A-1CCE0853DF46}">
      <dgm:prSet/>
      <dgm:spPr/>
      <dgm:t>
        <a:bodyPr/>
        <a:lstStyle/>
        <a:p>
          <a:endParaRPr lang="en-AU"/>
        </a:p>
      </dgm:t>
    </dgm:pt>
    <dgm:pt modelId="{1814578A-EE0B-4756-9475-148DD7DA6F93}">
      <dgm:prSet phldrT="[Text]" custT="1"/>
      <dgm:spPr/>
      <dgm:t>
        <a:bodyPr/>
        <a:lstStyle/>
        <a:p>
          <a:r>
            <a:rPr lang="en-AU" sz="1400" b="1" dirty="0"/>
            <a:t>EDUC7605</a:t>
          </a:r>
        </a:p>
        <a:p>
          <a:r>
            <a:rPr lang="en-AU" sz="1400" dirty="0"/>
            <a:t>(Building Professional Knowledge)</a:t>
          </a:r>
        </a:p>
        <a:p>
          <a:r>
            <a:rPr lang="en-AU" sz="1400" dirty="0"/>
            <a:t>Supervised Professional Experience</a:t>
          </a:r>
        </a:p>
        <a:p>
          <a:r>
            <a:rPr lang="en-AU" sz="1400" dirty="0"/>
            <a:t>2 Week Block (10 days)</a:t>
          </a:r>
        </a:p>
        <a:p>
          <a:r>
            <a:rPr lang="en-AU" sz="1400" dirty="0"/>
            <a:t>Observations and Segments of Lesson</a:t>
          </a:r>
        </a:p>
      </dgm:t>
    </dgm:pt>
    <dgm:pt modelId="{8888FC8E-6314-40F6-81D4-2AE93BE00DB5}" type="parTrans" cxnId="{D28F37BB-9382-4247-8940-EF84D8E8D819}">
      <dgm:prSet/>
      <dgm:spPr/>
      <dgm:t>
        <a:bodyPr/>
        <a:lstStyle/>
        <a:p>
          <a:endParaRPr lang="en-AU"/>
        </a:p>
      </dgm:t>
    </dgm:pt>
    <dgm:pt modelId="{02A9D01C-5055-4615-ABA5-5B4A8635DEF5}" type="sibTrans" cxnId="{D28F37BB-9382-4247-8940-EF84D8E8D819}">
      <dgm:prSet/>
      <dgm:spPr/>
      <dgm:t>
        <a:bodyPr/>
        <a:lstStyle/>
        <a:p>
          <a:endParaRPr lang="en-AU"/>
        </a:p>
      </dgm:t>
    </dgm:pt>
    <dgm:pt modelId="{CE29A3F0-85AF-4066-A035-DB2BE577D9BA}">
      <dgm:prSet phldrT="[Text]" custT="1"/>
      <dgm:spPr/>
      <dgm:t>
        <a:bodyPr/>
        <a:lstStyle/>
        <a:p>
          <a:r>
            <a:rPr lang="en-AU" sz="1400" b="1" dirty="0"/>
            <a:t>EDUC7615</a:t>
          </a:r>
        </a:p>
        <a:p>
          <a:r>
            <a:rPr lang="en-AU" sz="1400" dirty="0"/>
            <a:t>(Developing Professional Practice)</a:t>
          </a:r>
        </a:p>
        <a:p>
          <a:r>
            <a:rPr lang="en-AU" sz="1400" dirty="0"/>
            <a:t>Supervised Professional Experience</a:t>
          </a:r>
        </a:p>
        <a:p>
          <a:r>
            <a:rPr lang="en-AU" sz="1400" dirty="0"/>
            <a:t>6 Week Block (30 days)</a:t>
          </a:r>
        </a:p>
        <a:p>
          <a:r>
            <a:rPr lang="en-AU" sz="1400" dirty="0"/>
            <a:t>Observation, segments of lessons and whole lessons</a:t>
          </a:r>
        </a:p>
      </dgm:t>
    </dgm:pt>
    <dgm:pt modelId="{05F0BC7E-B9BF-405B-A780-6AF20C494C27}" type="parTrans" cxnId="{46D5F0A7-6ED6-401E-9D6F-B6E742849D56}">
      <dgm:prSet/>
      <dgm:spPr/>
      <dgm:t>
        <a:bodyPr/>
        <a:lstStyle/>
        <a:p>
          <a:endParaRPr lang="en-AU"/>
        </a:p>
      </dgm:t>
    </dgm:pt>
    <dgm:pt modelId="{910D0338-67F7-4951-A043-3EC635D79FF0}" type="sibTrans" cxnId="{46D5F0A7-6ED6-401E-9D6F-B6E742849D56}">
      <dgm:prSet/>
      <dgm:spPr/>
      <dgm:t>
        <a:bodyPr/>
        <a:lstStyle/>
        <a:p>
          <a:endParaRPr lang="en-AU"/>
        </a:p>
      </dgm:t>
    </dgm:pt>
    <dgm:pt modelId="{115DC20D-D08F-420E-94D2-9B9D628D2410}">
      <dgm:prSet/>
      <dgm:spPr/>
      <dgm:t>
        <a:bodyPr/>
        <a:lstStyle/>
        <a:p>
          <a:endParaRPr lang="en-AU"/>
        </a:p>
      </dgm:t>
    </dgm:pt>
    <dgm:pt modelId="{3E47684C-B6F0-4153-B58E-ABA017D35B5E}" type="parTrans" cxnId="{0CA1E076-6365-475F-A799-51BF62A7F710}">
      <dgm:prSet/>
      <dgm:spPr/>
      <dgm:t>
        <a:bodyPr/>
        <a:lstStyle/>
        <a:p>
          <a:endParaRPr lang="en-AU"/>
        </a:p>
      </dgm:t>
    </dgm:pt>
    <dgm:pt modelId="{01A658B2-7F56-43C7-93C6-41553D6FE9A6}" type="sibTrans" cxnId="{0CA1E076-6365-475F-A799-51BF62A7F710}">
      <dgm:prSet/>
      <dgm:spPr/>
      <dgm:t>
        <a:bodyPr/>
        <a:lstStyle/>
        <a:p>
          <a:endParaRPr lang="en-AU"/>
        </a:p>
      </dgm:t>
    </dgm:pt>
    <dgm:pt modelId="{B6042422-ED03-4114-8ADE-492A26EA3A6F}" type="pres">
      <dgm:prSet presAssocID="{69F6BE6B-101F-459A-937C-B6F2A21EE385}" presName="rootnode" presStyleCnt="0">
        <dgm:presLayoutVars>
          <dgm:chMax/>
          <dgm:chPref/>
          <dgm:dir/>
          <dgm:animLvl val="lvl"/>
        </dgm:presLayoutVars>
      </dgm:prSet>
      <dgm:spPr/>
    </dgm:pt>
    <dgm:pt modelId="{A1E1F2BA-D545-42B9-8BFC-FE962EF0DDC8}" type="pres">
      <dgm:prSet presAssocID="{1211A2D6-DF08-4F8F-90B9-BC92B20B303E}" presName="composite" presStyleCnt="0"/>
      <dgm:spPr/>
    </dgm:pt>
    <dgm:pt modelId="{7BFCBE5F-5C2C-45A2-85A2-45D0C1699DAA}" type="pres">
      <dgm:prSet presAssocID="{1211A2D6-DF08-4F8F-90B9-BC92B20B303E}" presName="LShape" presStyleLbl="alignNode1" presStyleIdx="0" presStyleCnt="7"/>
      <dgm:spPr/>
    </dgm:pt>
    <dgm:pt modelId="{0C0103F6-BA0B-4DDA-903E-955C23EA3908}" type="pres">
      <dgm:prSet presAssocID="{1211A2D6-DF08-4F8F-90B9-BC92B20B303E}" presName="ParentText" presStyleLbl="revTx" presStyleIdx="0" presStyleCnt="4">
        <dgm:presLayoutVars>
          <dgm:chMax val="0"/>
          <dgm:chPref val="0"/>
          <dgm:bulletEnabled val="1"/>
        </dgm:presLayoutVars>
      </dgm:prSet>
      <dgm:spPr/>
    </dgm:pt>
    <dgm:pt modelId="{2D0CA0CE-B97A-4873-A7DA-A96C6E165047}" type="pres">
      <dgm:prSet presAssocID="{1211A2D6-DF08-4F8F-90B9-BC92B20B303E}" presName="Triangle" presStyleLbl="alignNode1" presStyleIdx="1" presStyleCnt="7"/>
      <dgm:spPr/>
    </dgm:pt>
    <dgm:pt modelId="{6E3219D9-131A-458B-919A-6B0ACC02F4B7}" type="pres">
      <dgm:prSet presAssocID="{7F0F17D8-7729-47A1-B041-29A243E5C630}" presName="sibTrans" presStyleCnt="0"/>
      <dgm:spPr/>
    </dgm:pt>
    <dgm:pt modelId="{B0E9693B-B186-4E05-85A9-08DA05A3C5DF}" type="pres">
      <dgm:prSet presAssocID="{7F0F17D8-7729-47A1-B041-29A243E5C630}" presName="space" presStyleCnt="0"/>
      <dgm:spPr/>
    </dgm:pt>
    <dgm:pt modelId="{C4A95A96-2710-4CB4-B684-A3B382F85019}" type="pres">
      <dgm:prSet presAssocID="{1814578A-EE0B-4756-9475-148DD7DA6F93}" presName="composite" presStyleCnt="0"/>
      <dgm:spPr/>
    </dgm:pt>
    <dgm:pt modelId="{DC0113F5-B2F2-4763-ABBF-CB48F16D5DA0}" type="pres">
      <dgm:prSet presAssocID="{1814578A-EE0B-4756-9475-148DD7DA6F93}" presName="LShape" presStyleLbl="alignNode1" presStyleIdx="2" presStyleCnt="7"/>
      <dgm:spPr/>
    </dgm:pt>
    <dgm:pt modelId="{8A9E19A2-82EF-41EA-A0D5-C8FFAEB9BD20}" type="pres">
      <dgm:prSet presAssocID="{1814578A-EE0B-4756-9475-148DD7DA6F93}" presName="ParentText" presStyleLbl="revTx" presStyleIdx="1" presStyleCnt="4">
        <dgm:presLayoutVars>
          <dgm:chMax val="0"/>
          <dgm:chPref val="0"/>
          <dgm:bulletEnabled val="1"/>
        </dgm:presLayoutVars>
      </dgm:prSet>
      <dgm:spPr/>
    </dgm:pt>
    <dgm:pt modelId="{D7120D11-3285-4526-89D7-41FA84A8248E}" type="pres">
      <dgm:prSet presAssocID="{1814578A-EE0B-4756-9475-148DD7DA6F93}" presName="Triangle" presStyleLbl="alignNode1" presStyleIdx="3" presStyleCnt="7"/>
      <dgm:spPr/>
    </dgm:pt>
    <dgm:pt modelId="{D3B687D6-E14F-46E8-A10E-326CC21C48F2}" type="pres">
      <dgm:prSet presAssocID="{02A9D01C-5055-4615-ABA5-5B4A8635DEF5}" presName="sibTrans" presStyleCnt="0"/>
      <dgm:spPr/>
    </dgm:pt>
    <dgm:pt modelId="{20CC696F-3BC3-42A5-9BFA-3FF56E2A3B24}" type="pres">
      <dgm:prSet presAssocID="{02A9D01C-5055-4615-ABA5-5B4A8635DEF5}" presName="space" presStyleCnt="0"/>
      <dgm:spPr/>
    </dgm:pt>
    <dgm:pt modelId="{EC27585E-4842-4763-AF88-59A1ABE2F4E1}" type="pres">
      <dgm:prSet presAssocID="{CE29A3F0-85AF-4066-A035-DB2BE577D9BA}" presName="composite" presStyleCnt="0"/>
      <dgm:spPr/>
    </dgm:pt>
    <dgm:pt modelId="{774E022D-704C-414F-9316-E7C74E076D81}" type="pres">
      <dgm:prSet presAssocID="{CE29A3F0-85AF-4066-A035-DB2BE577D9BA}" presName="LShape" presStyleLbl="alignNode1" presStyleIdx="4" presStyleCnt="7"/>
      <dgm:spPr/>
    </dgm:pt>
    <dgm:pt modelId="{6E33CF91-41E1-4B49-BF54-EA0D028FBE00}" type="pres">
      <dgm:prSet presAssocID="{CE29A3F0-85AF-4066-A035-DB2BE577D9BA}" presName="ParentText" presStyleLbl="revTx" presStyleIdx="2" presStyleCnt="4">
        <dgm:presLayoutVars>
          <dgm:chMax val="0"/>
          <dgm:chPref val="0"/>
          <dgm:bulletEnabled val="1"/>
        </dgm:presLayoutVars>
      </dgm:prSet>
      <dgm:spPr/>
    </dgm:pt>
    <dgm:pt modelId="{9DD08040-648A-4972-991F-A4ED81FA441C}" type="pres">
      <dgm:prSet presAssocID="{CE29A3F0-85AF-4066-A035-DB2BE577D9BA}" presName="Triangle" presStyleLbl="alignNode1" presStyleIdx="5" presStyleCnt="7"/>
      <dgm:spPr/>
    </dgm:pt>
    <dgm:pt modelId="{FF30453A-D5E8-4DC9-B2FF-AA56B4506A98}" type="pres">
      <dgm:prSet presAssocID="{910D0338-67F7-4951-A043-3EC635D79FF0}" presName="sibTrans" presStyleCnt="0"/>
      <dgm:spPr/>
    </dgm:pt>
    <dgm:pt modelId="{4F002CE3-6933-4CB8-AE14-F9F7993BA5BB}" type="pres">
      <dgm:prSet presAssocID="{910D0338-67F7-4951-A043-3EC635D79FF0}" presName="space" presStyleCnt="0"/>
      <dgm:spPr/>
    </dgm:pt>
    <dgm:pt modelId="{AD5086DE-9B2C-42F7-8998-13DB8D6705B3}" type="pres">
      <dgm:prSet presAssocID="{115DC20D-D08F-420E-94D2-9B9D628D2410}" presName="composite" presStyleCnt="0"/>
      <dgm:spPr/>
    </dgm:pt>
    <dgm:pt modelId="{63B8A329-E1FE-4E61-AE22-20A6D01198A7}" type="pres">
      <dgm:prSet presAssocID="{115DC20D-D08F-420E-94D2-9B9D628D2410}" presName="LShape" presStyleLbl="alignNode1" presStyleIdx="6" presStyleCnt="7"/>
      <dgm:spPr/>
    </dgm:pt>
    <dgm:pt modelId="{646911FD-84A6-4E18-A54B-7266CB0BBB14}" type="pres">
      <dgm:prSet presAssocID="{115DC20D-D08F-420E-94D2-9B9D628D2410}" presName="ParentText" presStyleLbl="revTx" presStyleIdx="3" presStyleCnt="4">
        <dgm:presLayoutVars>
          <dgm:chMax val="0"/>
          <dgm:chPref val="0"/>
          <dgm:bulletEnabled val="1"/>
        </dgm:presLayoutVars>
      </dgm:prSet>
      <dgm:spPr/>
    </dgm:pt>
  </dgm:ptLst>
  <dgm:cxnLst>
    <dgm:cxn modelId="{F224750A-5A13-4E32-BAB4-9C6361B87568}" type="presOf" srcId="{1814578A-EE0B-4756-9475-148DD7DA6F93}" destId="{8A9E19A2-82EF-41EA-A0D5-C8FFAEB9BD20}" srcOrd="0" destOrd="0" presId="urn:microsoft.com/office/officeart/2009/3/layout/StepUpProcess"/>
    <dgm:cxn modelId="{70B16C43-170A-4B2B-AE5A-1CCE0853DF46}" srcId="{69F6BE6B-101F-459A-937C-B6F2A21EE385}" destId="{1211A2D6-DF08-4F8F-90B9-BC92B20B303E}" srcOrd="0" destOrd="0" parTransId="{F0B6FAA6-F02E-481E-882B-2ACB7B50E142}" sibTransId="{7F0F17D8-7729-47A1-B041-29A243E5C630}"/>
    <dgm:cxn modelId="{623EC076-CBD6-4134-B8C8-39EA769B0559}" type="presOf" srcId="{115DC20D-D08F-420E-94D2-9B9D628D2410}" destId="{646911FD-84A6-4E18-A54B-7266CB0BBB14}" srcOrd="0" destOrd="0" presId="urn:microsoft.com/office/officeart/2009/3/layout/StepUpProcess"/>
    <dgm:cxn modelId="{0CA1E076-6365-475F-A799-51BF62A7F710}" srcId="{69F6BE6B-101F-459A-937C-B6F2A21EE385}" destId="{115DC20D-D08F-420E-94D2-9B9D628D2410}" srcOrd="3" destOrd="0" parTransId="{3E47684C-B6F0-4153-B58E-ABA017D35B5E}" sibTransId="{01A658B2-7F56-43C7-93C6-41553D6FE9A6}"/>
    <dgm:cxn modelId="{6CEE1688-A10D-44E8-B764-D091C0DFE0E3}" type="presOf" srcId="{CE29A3F0-85AF-4066-A035-DB2BE577D9BA}" destId="{6E33CF91-41E1-4B49-BF54-EA0D028FBE00}" srcOrd="0" destOrd="0" presId="urn:microsoft.com/office/officeart/2009/3/layout/StepUpProcess"/>
    <dgm:cxn modelId="{46D5F0A7-6ED6-401E-9D6F-B6E742849D56}" srcId="{69F6BE6B-101F-459A-937C-B6F2A21EE385}" destId="{CE29A3F0-85AF-4066-A035-DB2BE577D9BA}" srcOrd="2" destOrd="0" parTransId="{05F0BC7E-B9BF-405B-A780-6AF20C494C27}" sibTransId="{910D0338-67F7-4951-A043-3EC635D79FF0}"/>
    <dgm:cxn modelId="{D28F37BB-9382-4247-8940-EF84D8E8D819}" srcId="{69F6BE6B-101F-459A-937C-B6F2A21EE385}" destId="{1814578A-EE0B-4756-9475-148DD7DA6F93}" srcOrd="1" destOrd="0" parTransId="{8888FC8E-6314-40F6-81D4-2AE93BE00DB5}" sibTransId="{02A9D01C-5055-4615-ABA5-5B4A8635DEF5}"/>
    <dgm:cxn modelId="{0C2C57D2-67E6-438D-BCDB-A77D30495374}" type="presOf" srcId="{1211A2D6-DF08-4F8F-90B9-BC92B20B303E}" destId="{0C0103F6-BA0B-4DDA-903E-955C23EA3908}" srcOrd="0" destOrd="0" presId="urn:microsoft.com/office/officeart/2009/3/layout/StepUpProcess"/>
    <dgm:cxn modelId="{172761FE-8DDD-4CFC-9549-6B06BD3DD255}" type="presOf" srcId="{69F6BE6B-101F-459A-937C-B6F2A21EE385}" destId="{B6042422-ED03-4114-8ADE-492A26EA3A6F}" srcOrd="0" destOrd="0" presId="urn:microsoft.com/office/officeart/2009/3/layout/StepUpProcess"/>
    <dgm:cxn modelId="{9134845F-3B23-4B30-818D-63AD55ED7527}" type="presParOf" srcId="{B6042422-ED03-4114-8ADE-492A26EA3A6F}" destId="{A1E1F2BA-D545-42B9-8BFC-FE962EF0DDC8}" srcOrd="0" destOrd="0" presId="urn:microsoft.com/office/officeart/2009/3/layout/StepUpProcess"/>
    <dgm:cxn modelId="{7E0D6897-EF6E-45D2-8DCC-A7722E05B724}" type="presParOf" srcId="{A1E1F2BA-D545-42B9-8BFC-FE962EF0DDC8}" destId="{7BFCBE5F-5C2C-45A2-85A2-45D0C1699DAA}" srcOrd="0" destOrd="0" presId="urn:microsoft.com/office/officeart/2009/3/layout/StepUpProcess"/>
    <dgm:cxn modelId="{3E58D0A9-B4BF-4375-A485-ACF7420D6EB4}" type="presParOf" srcId="{A1E1F2BA-D545-42B9-8BFC-FE962EF0DDC8}" destId="{0C0103F6-BA0B-4DDA-903E-955C23EA3908}" srcOrd="1" destOrd="0" presId="urn:microsoft.com/office/officeart/2009/3/layout/StepUpProcess"/>
    <dgm:cxn modelId="{F77D9B60-29B9-40F2-B7C0-B9B2E4F1441F}" type="presParOf" srcId="{A1E1F2BA-D545-42B9-8BFC-FE962EF0DDC8}" destId="{2D0CA0CE-B97A-4873-A7DA-A96C6E165047}" srcOrd="2" destOrd="0" presId="urn:microsoft.com/office/officeart/2009/3/layout/StepUpProcess"/>
    <dgm:cxn modelId="{89C4E50E-43D6-4CB8-B374-A3235EBB8E3F}" type="presParOf" srcId="{B6042422-ED03-4114-8ADE-492A26EA3A6F}" destId="{6E3219D9-131A-458B-919A-6B0ACC02F4B7}" srcOrd="1" destOrd="0" presId="urn:microsoft.com/office/officeart/2009/3/layout/StepUpProcess"/>
    <dgm:cxn modelId="{D72D5F1E-6712-48C2-B8DA-8E0CCB5B98C2}" type="presParOf" srcId="{6E3219D9-131A-458B-919A-6B0ACC02F4B7}" destId="{B0E9693B-B186-4E05-85A9-08DA05A3C5DF}" srcOrd="0" destOrd="0" presId="urn:microsoft.com/office/officeart/2009/3/layout/StepUpProcess"/>
    <dgm:cxn modelId="{26D517AC-98EE-4BA5-82E4-66E49F42F7E5}" type="presParOf" srcId="{B6042422-ED03-4114-8ADE-492A26EA3A6F}" destId="{C4A95A96-2710-4CB4-B684-A3B382F85019}" srcOrd="2" destOrd="0" presId="urn:microsoft.com/office/officeart/2009/3/layout/StepUpProcess"/>
    <dgm:cxn modelId="{966C2D22-5ACE-4B98-85C1-0B48B097D34A}" type="presParOf" srcId="{C4A95A96-2710-4CB4-B684-A3B382F85019}" destId="{DC0113F5-B2F2-4763-ABBF-CB48F16D5DA0}" srcOrd="0" destOrd="0" presId="urn:microsoft.com/office/officeart/2009/3/layout/StepUpProcess"/>
    <dgm:cxn modelId="{6743C359-F8DA-403D-96B6-72307EEFCB87}" type="presParOf" srcId="{C4A95A96-2710-4CB4-B684-A3B382F85019}" destId="{8A9E19A2-82EF-41EA-A0D5-C8FFAEB9BD20}" srcOrd="1" destOrd="0" presId="urn:microsoft.com/office/officeart/2009/3/layout/StepUpProcess"/>
    <dgm:cxn modelId="{CE190245-748C-44FA-86C5-3233BD8D10EA}" type="presParOf" srcId="{C4A95A96-2710-4CB4-B684-A3B382F85019}" destId="{D7120D11-3285-4526-89D7-41FA84A8248E}" srcOrd="2" destOrd="0" presId="urn:microsoft.com/office/officeart/2009/3/layout/StepUpProcess"/>
    <dgm:cxn modelId="{9E3384D1-D5BF-46F7-AB0F-2F46020CBFE9}" type="presParOf" srcId="{B6042422-ED03-4114-8ADE-492A26EA3A6F}" destId="{D3B687D6-E14F-46E8-A10E-326CC21C48F2}" srcOrd="3" destOrd="0" presId="urn:microsoft.com/office/officeart/2009/3/layout/StepUpProcess"/>
    <dgm:cxn modelId="{D20946D4-EA91-46BD-901C-936B64DC9590}" type="presParOf" srcId="{D3B687D6-E14F-46E8-A10E-326CC21C48F2}" destId="{20CC696F-3BC3-42A5-9BFA-3FF56E2A3B24}" srcOrd="0" destOrd="0" presId="urn:microsoft.com/office/officeart/2009/3/layout/StepUpProcess"/>
    <dgm:cxn modelId="{B97E9660-CFE4-45F2-A08D-A0322A08E7B4}" type="presParOf" srcId="{B6042422-ED03-4114-8ADE-492A26EA3A6F}" destId="{EC27585E-4842-4763-AF88-59A1ABE2F4E1}" srcOrd="4" destOrd="0" presId="urn:microsoft.com/office/officeart/2009/3/layout/StepUpProcess"/>
    <dgm:cxn modelId="{D386B863-F33F-4043-AD5D-F93E0ABDC8D4}" type="presParOf" srcId="{EC27585E-4842-4763-AF88-59A1ABE2F4E1}" destId="{774E022D-704C-414F-9316-E7C74E076D81}" srcOrd="0" destOrd="0" presId="urn:microsoft.com/office/officeart/2009/3/layout/StepUpProcess"/>
    <dgm:cxn modelId="{0043690F-C387-4406-B080-701B55141663}" type="presParOf" srcId="{EC27585E-4842-4763-AF88-59A1ABE2F4E1}" destId="{6E33CF91-41E1-4B49-BF54-EA0D028FBE00}" srcOrd="1" destOrd="0" presId="urn:microsoft.com/office/officeart/2009/3/layout/StepUpProcess"/>
    <dgm:cxn modelId="{F03CB3F5-B996-4FC9-987F-9E2CCFC93F10}" type="presParOf" srcId="{EC27585E-4842-4763-AF88-59A1ABE2F4E1}" destId="{9DD08040-648A-4972-991F-A4ED81FA441C}" srcOrd="2" destOrd="0" presId="urn:microsoft.com/office/officeart/2009/3/layout/StepUpProcess"/>
    <dgm:cxn modelId="{A044242E-B54B-4318-8B3B-348B99861977}" type="presParOf" srcId="{B6042422-ED03-4114-8ADE-492A26EA3A6F}" destId="{FF30453A-D5E8-4DC9-B2FF-AA56B4506A98}" srcOrd="5" destOrd="0" presId="urn:microsoft.com/office/officeart/2009/3/layout/StepUpProcess"/>
    <dgm:cxn modelId="{A7E0E428-D8AB-493E-BDC6-90E5A83303C2}" type="presParOf" srcId="{FF30453A-D5E8-4DC9-B2FF-AA56B4506A98}" destId="{4F002CE3-6933-4CB8-AE14-F9F7993BA5BB}" srcOrd="0" destOrd="0" presId="urn:microsoft.com/office/officeart/2009/3/layout/StepUpProcess"/>
    <dgm:cxn modelId="{19B9CADB-05F3-4C35-BF31-38461A269B18}" type="presParOf" srcId="{B6042422-ED03-4114-8ADE-492A26EA3A6F}" destId="{AD5086DE-9B2C-42F7-8998-13DB8D6705B3}" srcOrd="6" destOrd="0" presId="urn:microsoft.com/office/officeart/2009/3/layout/StepUpProcess"/>
    <dgm:cxn modelId="{D15C44CA-CC5B-4A4A-8BAC-49BF406ECC9D}" type="presParOf" srcId="{AD5086DE-9B2C-42F7-8998-13DB8D6705B3}" destId="{63B8A329-E1FE-4E61-AE22-20A6D01198A7}" srcOrd="0" destOrd="0" presId="urn:microsoft.com/office/officeart/2009/3/layout/StepUpProcess"/>
    <dgm:cxn modelId="{7ACBE42A-13AF-4F70-B21C-A50BEB436CB7}" type="presParOf" srcId="{AD5086DE-9B2C-42F7-8998-13DB8D6705B3}" destId="{646911FD-84A6-4E18-A54B-7266CB0BBB14}"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7AA557-0325-4189-936D-28263728FC2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2442914-A40D-4BF5-A510-D49424C98C58}">
      <dgm:prSet phldrT="[Text]"/>
      <dgm:spPr/>
      <dgm:t>
        <a:bodyPr/>
        <a:lstStyle/>
        <a:p>
          <a:r>
            <a:rPr lang="en-AU" b="1" dirty="0">
              <a:solidFill>
                <a:schemeClr val="bg1"/>
              </a:solidFill>
              <a:latin typeface="+mj-lt"/>
              <a:cs typeface="Arial"/>
              <a:sym typeface="Arial"/>
            </a:rPr>
            <a:t>HASS Student Administration Team</a:t>
          </a:r>
          <a:endParaRPr lang="en-US" dirty="0">
            <a:solidFill>
              <a:schemeClr val="bg1"/>
            </a:solidFill>
            <a:latin typeface="+mj-lt"/>
          </a:endParaRPr>
        </a:p>
      </dgm:t>
    </dgm:pt>
    <dgm:pt modelId="{EABD25A8-0AA1-4F55-B81F-F86FBEABFC74}" type="parTrans" cxnId="{5E1F0077-6395-4F82-B649-EED1A8DFE6ED}">
      <dgm:prSet/>
      <dgm:spPr/>
      <dgm:t>
        <a:bodyPr/>
        <a:lstStyle/>
        <a:p>
          <a:endParaRPr lang="en-US">
            <a:latin typeface="+mj-lt"/>
          </a:endParaRPr>
        </a:p>
      </dgm:t>
    </dgm:pt>
    <dgm:pt modelId="{67535A24-890C-4714-A55C-7A116857A816}" type="sibTrans" cxnId="{5E1F0077-6395-4F82-B649-EED1A8DFE6ED}">
      <dgm:prSet/>
      <dgm:spPr/>
      <dgm:t>
        <a:bodyPr/>
        <a:lstStyle/>
        <a:p>
          <a:endParaRPr lang="en-US">
            <a:latin typeface="+mj-lt"/>
          </a:endParaRPr>
        </a:p>
      </dgm:t>
    </dgm:pt>
    <dgm:pt modelId="{BFB1219F-4CAF-4CB0-80B3-6B625F129070}">
      <dgm:prSet phldrT="[Text]"/>
      <dgm:spPr/>
      <dgm:t>
        <a:bodyPr/>
        <a:lstStyle/>
        <a:p>
          <a:r>
            <a:rPr lang="en-AU" dirty="0">
              <a:solidFill>
                <a:schemeClr val="tx1"/>
              </a:solidFill>
              <a:latin typeface="+mj-lt"/>
              <a:ea typeface="Roboto"/>
              <a:cs typeface="Roboto"/>
              <a:sym typeface="Roboto"/>
            </a:rPr>
            <a:t>Degree questions</a:t>
          </a:r>
          <a:endParaRPr lang="en-US" dirty="0">
            <a:solidFill>
              <a:schemeClr val="tx1"/>
            </a:solidFill>
            <a:latin typeface="+mj-lt"/>
          </a:endParaRPr>
        </a:p>
      </dgm:t>
    </dgm:pt>
    <dgm:pt modelId="{DA63BD5B-C747-4EF4-9803-BA5DF8EA97DF}" type="parTrans" cxnId="{F73E0133-040E-4EC8-9C5B-27397763A669}">
      <dgm:prSet/>
      <dgm:spPr/>
      <dgm:t>
        <a:bodyPr/>
        <a:lstStyle/>
        <a:p>
          <a:endParaRPr lang="en-US">
            <a:latin typeface="+mj-lt"/>
          </a:endParaRPr>
        </a:p>
      </dgm:t>
    </dgm:pt>
    <dgm:pt modelId="{3CB60303-1FEA-45C4-901D-9168373343AA}" type="sibTrans" cxnId="{F73E0133-040E-4EC8-9C5B-27397763A669}">
      <dgm:prSet/>
      <dgm:spPr/>
      <dgm:t>
        <a:bodyPr/>
        <a:lstStyle/>
        <a:p>
          <a:endParaRPr lang="en-US">
            <a:latin typeface="+mj-lt"/>
          </a:endParaRPr>
        </a:p>
      </dgm:t>
    </dgm:pt>
    <dgm:pt modelId="{0721CFF0-C7EA-4020-BEA4-C428A253BC43}">
      <dgm:prSet phldrT="[Text]"/>
      <dgm:spPr/>
      <dgm:t>
        <a:bodyPr/>
        <a:lstStyle/>
        <a:p>
          <a:r>
            <a:rPr lang="en-AU" b="1" dirty="0">
              <a:solidFill>
                <a:schemeClr val="bg1"/>
              </a:solidFill>
              <a:latin typeface="+mj-lt"/>
              <a:cs typeface="Arial"/>
              <a:sym typeface="Arial"/>
            </a:rPr>
            <a:t>School Student Administration Team</a:t>
          </a:r>
          <a:endParaRPr lang="en-US" dirty="0">
            <a:solidFill>
              <a:schemeClr val="bg1"/>
            </a:solidFill>
            <a:latin typeface="+mj-lt"/>
          </a:endParaRPr>
        </a:p>
      </dgm:t>
    </dgm:pt>
    <dgm:pt modelId="{B1809E4B-4EFB-47B6-A09E-0100C26849F0}" type="parTrans" cxnId="{090DBD78-0E11-4789-ACC4-FCCE43A003BF}">
      <dgm:prSet/>
      <dgm:spPr/>
      <dgm:t>
        <a:bodyPr/>
        <a:lstStyle/>
        <a:p>
          <a:endParaRPr lang="en-US">
            <a:latin typeface="+mj-lt"/>
          </a:endParaRPr>
        </a:p>
      </dgm:t>
    </dgm:pt>
    <dgm:pt modelId="{BFE8CBE2-DB0B-4C3F-90A8-959F96F0D382}" type="sibTrans" cxnId="{090DBD78-0E11-4789-ACC4-FCCE43A003BF}">
      <dgm:prSet/>
      <dgm:spPr/>
      <dgm:t>
        <a:bodyPr/>
        <a:lstStyle/>
        <a:p>
          <a:endParaRPr lang="en-US">
            <a:latin typeface="+mj-lt"/>
          </a:endParaRPr>
        </a:p>
      </dgm:t>
    </dgm:pt>
    <dgm:pt modelId="{81C59392-03FC-4E42-BD9A-69E4469EDEE6}">
      <dgm:prSet phldrT="[Text]"/>
      <dgm:spPr/>
      <dgm:t>
        <a:bodyPr/>
        <a:lstStyle/>
        <a:p>
          <a:r>
            <a:rPr lang="en-AU" dirty="0">
              <a:solidFill>
                <a:schemeClr val="tx1"/>
              </a:solidFill>
              <a:latin typeface="+mj-lt"/>
              <a:ea typeface="Roboto"/>
              <a:cs typeface="Roboto"/>
              <a:sym typeface="Roboto"/>
            </a:rPr>
            <a:t>Course questions</a:t>
          </a:r>
          <a:endParaRPr lang="en-US" dirty="0">
            <a:solidFill>
              <a:schemeClr val="tx1"/>
            </a:solidFill>
            <a:latin typeface="+mj-lt"/>
          </a:endParaRPr>
        </a:p>
      </dgm:t>
    </dgm:pt>
    <dgm:pt modelId="{4A4E9D92-2266-490B-9052-944A804D0191}" type="parTrans" cxnId="{6AE4BDE2-DA89-44E2-A0B3-9CB17930F6F5}">
      <dgm:prSet/>
      <dgm:spPr/>
      <dgm:t>
        <a:bodyPr/>
        <a:lstStyle/>
        <a:p>
          <a:endParaRPr lang="en-US">
            <a:latin typeface="+mj-lt"/>
          </a:endParaRPr>
        </a:p>
      </dgm:t>
    </dgm:pt>
    <dgm:pt modelId="{C9D9489E-4F68-4B96-A4FC-FA3FBAD05971}" type="sibTrans" cxnId="{6AE4BDE2-DA89-44E2-A0B3-9CB17930F6F5}">
      <dgm:prSet/>
      <dgm:spPr/>
      <dgm:t>
        <a:bodyPr/>
        <a:lstStyle/>
        <a:p>
          <a:endParaRPr lang="en-US">
            <a:latin typeface="+mj-lt"/>
          </a:endParaRPr>
        </a:p>
      </dgm:t>
    </dgm:pt>
    <dgm:pt modelId="{7881E26A-BFC3-42D6-895C-9E7CE3F1F334}">
      <dgm:prSet phldrT="[Text]"/>
      <dgm:spPr/>
      <dgm:t>
        <a:bodyPr/>
        <a:lstStyle/>
        <a:p>
          <a:r>
            <a:rPr lang="en-AU" b="1" dirty="0">
              <a:solidFill>
                <a:schemeClr val="bg1"/>
              </a:solidFill>
              <a:latin typeface="+mj-lt"/>
              <a:cs typeface="Arial"/>
              <a:sym typeface="Arial"/>
            </a:rPr>
            <a:t>HASS Student Futures Team</a:t>
          </a:r>
          <a:endParaRPr lang="en-US" dirty="0">
            <a:solidFill>
              <a:schemeClr val="bg1"/>
            </a:solidFill>
            <a:latin typeface="+mj-lt"/>
          </a:endParaRPr>
        </a:p>
      </dgm:t>
    </dgm:pt>
    <dgm:pt modelId="{447B5924-3346-4487-8CEC-8737241308B7}" type="parTrans" cxnId="{09D64D2A-F836-4A77-A83D-93E6BE141F40}">
      <dgm:prSet/>
      <dgm:spPr/>
      <dgm:t>
        <a:bodyPr/>
        <a:lstStyle/>
        <a:p>
          <a:endParaRPr lang="en-US">
            <a:latin typeface="+mj-lt"/>
          </a:endParaRPr>
        </a:p>
      </dgm:t>
    </dgm:pt>
    <dgm:pt modelId="{6102B29C-E04A-4167-85F4-48753017DD92}" type="sibTrans" cxnId="{09D64D2A-F836-4A77-A83D-93E6BE141F40}">
      <dgm:prSet/>
      <dgm:spPr/>
      <dgm:t>
        <a:bodyPr/>
        <a:lstStyle/>
        <a:p>
          <a:endParaRPr lang="en-US">
            <a:latin typeface="+mj-lt"/>
          </a:endParaRPr>
        </a:p>
      </dgm:t>
    </dgm:pt>
    <dgm:pt modelId="{97C1C70D-F356-46FF-BB52-796FCD8FBFA2}">
      <dgm:prSet phldrT="[Text]"/>
      <dgm:spPr/>
      <dgm:t>
        <a:bodyPr/>
        <a:lstStyle/>
        <a:p>
          <a:r>
            <a:rPr lang="en-AU" dirty="0">
              <a:solidFill>
                <a:schemeClr val="tx1"/>
              </a:solidFill>
              <a:latin typeface="+mj-lt"/>
              <a:ea typeface="Roboto"/>
              <a:cs typeface="Roboto"/>
              <a:sym typeface="Roboto"/>
            </a:rPr>
            <a:t>Extra-curricular opportunities</a:t>
          </a:r>
          <a:endParaRPr lang="en-US" dirty="0">
            <a:solidFill>
              <a:schemeClr val="tx1"/>
            </a:solidFill>
            <a:latin typeface="+mj-lt"/>
          </a:endParaRPr>
        </a:p>
      </dgm:t>
    </dgm:pt>
    <dgm:pt modelId="{81DB2402-1A93-4ABE-9DCE-B550C1F31179}" type="parTrans" cxnId="{E6E71733-6A3F-4500-B8DE-813FA176F0A3}">
      <dgm:prSet/>
      <dgm:spPr/>
      <dgm:t>
        <a:bodyPr/>
        <a:lstStyle/>
        <a:p>
          <a:endParaRPr lang="en-US">
            <a:latin typeface="+mj-lt"/>
          </a:endParaRPr>
        </a:p>
      </dgm:t>
    </dgm:pt>
    <dgm:pt modelId="{523732C4-EC5A-44AA-BEF6-298A96CE069D}" type="sibTrans" cxnId="{E6E71733-6A3F-4500-B8DE-813FA176F0A3}">
      <dgm:prSet/>
      <dgm:spPr/>
      <dgm:t>
        <a:bodyPr/>
        <a:lstStyle/>
        <a:p>
          <a:endParaRPr lang="en-US">
            <a:latin typeface="+mj-lt"/>
          </a:endParaRPr>
        </a:p>
      </dgm:t>
    </dgm:pt>
    <dgm:pt modelId="{F00799C2-1B26-4931-A6B6-764F10B1B8DD}">
      <dgm:prSet phldrT="[Text]"/>
      <dgm:spPr/>
      <dgm:t>
        <a:bodyPr/>
        <a:lstStyle/>
        <a:p>
          <a:r>
            <a:rPr lang="en-US" b="1" dirty="0">
              <a:latin typeface="+mj-lt"/>
            </a:rPr>
            <a:t>UQ Student Services</a:t>
          </a:r>
        </a:p>
      </dgm:t>
    </dgm:pt>
    <dgm:pt modelId="{61685BAD-B8CF-4777-97AA-06CD398C1AC6}" type="parTrans" cxnId="{8C3E8955-A49D-4EAF-8CDE-159D1E1F941C}">
      <dgm:prSet/>
      <dgm:spPr/>
      <dgm:t>
        <a:bodyPr/>
        <a:lstStyle/>
        <a:p>
          <a:endParaRPr lang="en-US">
            <a:latin typeface="+mj-lt"/>
          </a:endParaRPr>
        </a:p>
      </dgm:t>
    </dgm:pt>
    <dgm:pt modelId="{703E7D53-B789-4D02-B3DC-46DB10311152}" type="sibTrans" cxnId="{8C3E8955-A49D-4EAF-8CDE-159D1E1F941C}">
      <dgm:prSet/>
      <dgm:spPr/>
      <dgm:t>
        <a:bodyPr/>
        <a:lstStyle/>
        <a:p>
          <a:endParaRPr lang="en-US">
            <a:latin typeface="+mj-lt"/>
          </a:endParaRPr>
        </a:p>
      </dgm:t>
    </dgm:pt>
    <dgm:pt modelId="{6AEA0BDF-4C88-4BD9-8C5D-521BCB67C0B7}">
      <dgm:prSet/>
      <dgm:spPr/>
      <dgm:t>
        <a:bodyPr/>
        <a:lstStyle/>
        <a:p>
          <a:r>
            <a:rPr lang="en-AU" dirty="0">
              <a:solidFill>
                <a:schemeClr val="tx1"/>
              </a:solidFill>
              <a:latin typeface="+mj-lt"/>
              <a:ea typeface="Roboto"/>
              <a:cs typeface="Roboto"/>
              <a:sym typeface="Roboto"/>
            </a:rPr>
            <a:t>Credit requests</a:t>
          </a:r>
          <a:endParaRPr lang="en-AU" dirty="0">
            <a:solidFill>
              <a:schemeClr val="tx1"/>
            </a:solidFill>
            <a:latin typeface="+mj-lt"/>
            <a:cs typeface="Arial"/>
            <a:sym typeface="Arial"/>
          </a:endParaRPr>
        </a:p>
      </dgm:t>
    </dgm:pt>
    <dgm:pt modelId="{AAD5A4EB-EAF3-4D96-BA0C-0F8E7DBD3D5C}" type="parTrans" cxnId="{AB5E94B0-FF07-4D4C-BCFD-D1B86FD61982}">
      <dgm:prSet/>
      <dgm:spPr/>
      <dgm:t>
        <a:bodyPr/>
        <a:lstStyle/>
        <a:p>
          <a:endParaRPr lang="en-US">
            <a:latin typeface="+mj-lt"/>
          </a:endParaRPr>
        </a:p>
      </dgm:t>
    </dgm:pt>
    <dgm:pt modelId="{0A9AFEEA-3703-4022-9804-89996E514925}" type="sibTrans" cxnId="{AB5E94B0-FF07-4D4C-BCFD-D1B86FD61982}">
      <dgm:prSet/>
      <dgm:spPr/>
      <dgm:t>
        <a:bodyPr/>
        <a:lstStyle/>
        <a:p>
          <a:endParaRPr lang="en-US">
            <a:latin typeface="+mj-lt"/>
          </a:endParaRPr>
        </a:p>
      </dgm:t>
    </dgm:pt>
    <dgm:pt modelId="{BDAC8751-4DEF-4033-B0F4-FDDBC0351426}">
      <dgm:prSet/>
      <dgm:spPr/>
      <dgm:t>
        <a:bodyPr/>
        <a:lstStyle/>
        <a:p>
          <a:r>
            <a:rPr lang="en-AU" dirty="0">
              <a:solidFill>
                <a:schemeClr val="tx1"/>
              </a:solidFill>
              <a:latin typeface="+mj-lt"/>
              <a:ea typeface="Roboto"/>
              <a:cs typeface="Roboto"/>
              <a:sym typeface="Roboto"/>
            </a:rPr>
            <a:t>Academic progress </a:t>
          </a:r>
          <a:endParaRPr lang="en-AU" dirty="0">
            <a:solidFill>
              <a:schemeClr val="tx1"/>
            </a:solidFill>
            <a:latin typeface="+mj-lt"/>
            <a:cs typeface="Arial"/>
            <a:sym typeface="Arial"/>
          </a:endParaRPr>
        </a:p>
      </dgm:t>
    </dgm:pt>
    <dgm:pt modelId="{141555D7-2ACF-40CE-9403-59F20C1A0162}" type="parTrans" cxnId="{178E2715-5224-4C9F-A1E6-F728E660F775}">
      <dgm:prSet/>
      <dgm:spPr/>
      <dgm:t>
        <a:bodyPr/>
        <a:lstStyle/>
        <a:p>
          <a:endParaRPr lang="en-US">
            <a:latin typeface="+mj-lt"/>
          </a:endParaRPr>
        </a:p>
      </dgm:t>
    </dgm:pt>
    <dgm:pt modelId="{CA8284D5-BB80-4F07-883F-3DE325E1ECE5}" type="sibTrans" cxnId="{178E2715-5224-4C9F-A1E6-F728E660F775}">
      <dgm:prSet/>
      <dgm:spPr/>
      <dgm:t>
        <a:bodyPr/>
        <a:lstStyle/>
        <a:p>
          <a:endParaRPr lang="en-US">
            <a:latin typeface="+mj-lt"/>
          </a:endParaRPr>
        </a:p>
      </dgm:t>
    </dgm:pt>
    <dgm:pt modelId="{5107D7F1-0646-442F-BF67-EA4A7BC30D6A}">
      <dgm:prSet/>
      <dgm:spPr/>
      <dgm:t>
        <a:bodyPr/>
        <a:lstStyle/>
        <a:p>
          <a:r>
            <a:rPr lang="en-AU" dirty="0">
              <a:solidFill>
                <a:schemeClr val="tx1"/>
              </a:solidFill>
              <a:latin typeface="+mj-lt"/>
              <a:ea typeface="Roboto"/>
              <a:cs typeface="Roboto"/>
              <a:sym typeface="Roboto"/>
            </a:rPr>
            <a:t>Overseas study approval</a:t>
          </a:r>
          <a:endParaRPr lang="en-AU" dirty="0">
            <a:solidFill>
              <a:schemeClr val="tx1"/>
            </a:solidFill>
            <a:latin typeface="+mj-lt"/>
            <a:cs typeface="Arial"/>
            <a:sym typeface="Arial"/>
          </a:endParaRPr>
        </a:p>
      </dgm:t>
    </dgm:pt>
    <dgm:pt modelId="{122F10E1-63EC-49E7-8782-D17E4A0C9560}" type="parTrans" cxnId="{BE5C416E-22F1-43E5-8FA1-704721D7149E}">
      <dgm:prSet/>
      <dgm:spPr/>
      <dgm:t>
        <a:bodyPr/>
        <a:lstStyle/>
        <a:p>
          <a:endParaRPr lang="en-US">
            <a:latin typeface="+mj-lt"/>
          </a:endParaRPr>
        </a:p>
      </dgm:t>
    </dgm:pt>
    <dgm:pt modelId="{D4DE5865-F417-4DA7-9B73-2EFCF9CB887D}" type="sibTrans" cxnId="{BE5C416E-22F1-43E5-8FA1-704721D7149E}">
      <dgm:prSet/>
      <dgm:spPr/>
      <dgm:t>
        <a:bodyPr/>
        <a:lstStyle/>
        <a:p>
          <a:endParaRPr lang="en-US">
            <a:latin typeface="+mj-lt"/>
          </a:endParaRPr>
        </a:p>
      </dgm:t>
    </dgm:pt>
    <dgm:pt modelId="{07EF31D4-938D-47CC-B6BF-6E32986E89D5}">
      <dgm:prSet/>
      <dgm:spPr/>
      <dgm:t>
        <a:bodyPr/>
        <a:lstStyle/>
        <a:p>
          <a:r>
            <a:rPr lang="en-AU" dirty="0">
              <a:solidFill>
                <a:schemeClr val="tx1"/>
              </a:solidFill>
              <a:latin typeface="+mj-lt"/>
              <a:ea typeface="Roboto"/>
              <a:cs typeface="Roboto"/>
              <a:sym typeface="Roboto"/>
            </a:rPr>
            <a:t>Timetables </a:t>
          </a:r>
        </a:p>
      </dgm:t>
    </dgm:pt>
    <dgm:pt modelId="{36CC312F-238D-43E7-8BEF-A8CD1EEEF779}" type="parTrans" cxnId="{F7094D1E-89DC-40DE-A363-4F7DD739F4D6}">
      <dgm:prSet/>
      <dgm:spPr/>
      <dgm:t>
        <a:bodyPr/>
        <a:lstStyle/>
        <a:p>
          <a:endParaRPr lang="en-US">
            <a:latin typeface="+mj-lt"/>
          </a:endParaRPr>
        </a:p>
      </dgm:t>
    </dgm:pt>
    <dgm:pt modelId="{DE9E1F11-0118-4687-8A55-C8C83D62CA80}" type="sibTrans" cxnId="{F7094D1E-89DC-40DE-A363-4F7DD739F4D6}">
      <dgm:prSet/>
      <dgm:spPr/>
      <dgm:t>
        <a:bodyPr/>
        <a:lstStyle/>
        <a:p>
          <a:endParaRPr lang="en-US">
            <a:latin typeface="+mj-lt"/>
          </a:endParaRPr>
        </a:p>
      </dgm:t>
    </dgm:pt>
    <dgm:pt modelId="{0EAC5937-F782-4E13-BF50-9E847D4B4BC6}">
      <dgm:prSet/>
      <dgm:spPr/>
      <dgm:t>
        <a:bodyPr/>
        <a:lstStyle/>
        <a:p>
          <a:r>
            <a:rPr lang="en-AU" dirty="0">
              <a:solidFill>
                <a:schemeClr val="tx1"/>
              </a:solidFill>
              <a:latin typeface="+mj-lt"/>
              <a:ea typeface="Roboto"/>
              <a:cs typeface="Roboto"/>
              <a:sym typeface="Roboto"/>
            </a:rPr>
            <a:t>Assessment </a:t>
          </a:r>
        </a:p>
      </dgm:t>
    </dgm:pt>
    <dgm:pt modelId="{F452381C-1153-47CE-AE8A-11F1D422D1A4}" type="parTrans" cxnId="{52B97652-DDE9-4136-A5C9-40649DC33B8F}">
      <dgm:prSet/>
      <dgm:spPr/>
      <dgm:t>
        <a:bodyPr/>
        <a:lstStyle/>
        <a:p>
          <a:endParaRPr lang="en-US">
            <a:latin typeface="+mj-lt"/>
          </a:endParaRPr>
        </a:p>
      </dgm:t>
    </dgm:pt>
    <dgm:pt modelId="{CAA25BCD-51AE-437C-8CC5-4D89FE816661}" type="sibTrans" cxnId="{52B97652-DDE9-4136-A5C9-40649DC33B8F}">
      <dgm:prSet/>
      <dgm:spPr/>
      <dgm:t>
        <a:bodyPr/>
        <a:lstStyle/>
        <a:p>
          <a:endParaRPr lang="en-US">
            <a:latin typeface="+mj-lt"/>
          </a:endParaRPr>
        </a:p>
      </dgm:t>
    </dgm:pt>
    <dgm:pt modelId="{F010EEAA-33F6-4E80-83CF-A3D719EACD5D}">
      <dgm:prSet/>
      <dgm:spPr/>
      <dgm:t>
        <a:bodyPr/>
        <a:lstStyle/>
        <a:p>
          <a:r>
            <a:rPr lang="en-AU" dirty="0">
              <a:solidFill>
                <a:schemeClr val="tx1"/>
              </a:solidFill>
              <a:latin typeface="+mj-lt"/>
              <a:ea typeface="Roboto"/>
              <a:cs typeface="Roboto"/>
              <a:sym typeface="Roboto"/>
            </a:rPr>
            <a:t>Career mentoring and seminars</a:t>
          </a:r>
          <a:endParaRPr lang="en-AU" dirty="0">
            <a:solidFill>
              <a:schemeClr val="tx1"/>
            </a:solidFill>
            <a:latin typeface="+mj-lt"/>
            <a:cs typeface="Arial"/>
            <a:sym typeface="Arial"/>
          </a:endParaRPr>
        </a:p>
      </dgm:t>
    </dgm:pt>
    <dgm:pt modelId="{52BD68C3-7BE4-4AD2-90A5-4B6AD0DE7DC6}" type="parTrans" cxnId="{982AA3C5-3314-4923-8ED4-92C1D26F5527}">
      <dgm:prSet/>
      <dgm:spPr/>
      <dgm:t>
        <a:bodyPr/>
        <a:lstStyle/>
        <a:p>
          <a:endParaRPr lang="en-US">
            <a:latin typeface="+mj-lt"/>
          </a:endParaRPr>
        </a:p>
      </dgm:t>
    </dgm:pt>
    <dgm:pt modelId="{44E217BC-A2A9-496C-92F6-7D3D7D1D3E07}" type="sibTrans" cxnId="{982AA3C5-3314-4923-8ED4-92C1D26F5527}">
      <dgm:prSet/>
      <dgm:spPr/>
      <dgm:t>
        <a:bodyPr/>
        <a:lstStyle/>
        <a:p>
          <a:endParaRPr lang="en-US">
            <a:latin typeface="+mj-lt"/>
          </a:endParaRPr>
        </a:p>
      </dgm:t>
    </dgm:pt>
    <dgm:pt modelId="{89AD50F1-1C19-4E73-B9A8-83DCE319C7AE}">
      <dgm:prSet/>
      <dgm:spPr/>
      <dgm:t>
        <a:bodyPr/>
        <a:lstStyle/>
        <a:p>
          <a:r>
            <a:rPr lang="en-AU" dirty="0">
              <a:solidFill>
                <a:schemeClr val="tx1"/>
              </a:solidFill>
              <a:latin typeface="+mj-lt"/>
              <a:ea typeface="Roboto"/>
              <a:cs typeface="Arial"/>
              <a:sym typeface="Roboto"/>
            </a:rPr>
            <a:t>Leadership development</a:t>
          </a:r>
          <a:endParaRPr lang="en-AU" dirty="0">
            <a:solidFill>
              <a:schemeClr val="tx1"/>
            </a:solidFill>
            <a:latin typeface="+mj-lt"/>
            <a:cs typeface="Arial"/>
            <a:sym typeface="Arial"/>
          </a:endParaRPr>
        </a:p>
      </dgm:t>
    </dgm:pt>
    <dgm:pt modelId="{A0CD5A92-E939-4254-BBB1-48FA3DE50745}" type="parTrans" cxnId="{C80ED1F0-7EEE-43D0-8B59-65AFB1183F85}">
      <dgm:prSet/>
      <dgm:spPr/>
      <dgm:t>
        <a:bodyPr/>
        <a:lstStyle/>
        <a:p>
          <a:endParaRPr lang="en-US">
            <a:latin typeface="+mj-lt"/>
          </a:endParaRPr>
        </a:p>
      </dgm:t>
    </dgm:pt>
    <dgm:pt modelId="{893E6DEE-946C-43C5-BCA3-60F124B6B147}" type="sibTrans" cxnId="{C80ED1F0-7EEE-43D0-8B59-65AFB1183F85}">
      <dgm:prSet/>
      <dgm:spPr/>
      <dgm:t>
        <a:bodyPr/>
        <a:lstStyle/>
        <a:p>
          <a:endParaRPr lang="en-US">
            <a:latin typeface="+mj-lt"/>
          </a:endParaRPr>
        </a:p>
      </dgm:t>
    </dgm:pt>
    <dgm:pt modelId="{F410F013-64FA-453B-85B2-1A1CEDB7A0A1}">
      <dgm:prSet phldrT="[Text]"/>
      <dgm:spPr/>
      <dgm:t>
        <a:bodyPr/>
        <a:lstStyle/>
        <a:p>
          <a:r>
            <a:rPr lang="en-US" b="0" dirty="0">
              <a:latin typeface="+mj-lt"/>
            </a:rPr>
            <a:t>Learning assistance</a:t>
          </a:r>
        </a:p>
      </dgm:t>
    </dgm:pt>
    <dgm:pt modelId="{9896EB49-9B8F-46D4-ACC6-AE350FFB0F61}" type="parTrans" cxnId="{295C534B-C82D-470C-833A-EAB12155C5D7}">
      <dgm:prSet/>
      <dgm:spPr/>
      <dgm:t>
        <a:bodyPr/>
        <a:lstStyle/>
        <a:p>
          <a:endParaRPr lang="en-US">
            <a:latin typeface="+mj-lt"/>
          </a:endParaRPr>
        </a:p>
      </dgm:t>
    </dgm:pt>
    <dgm:pt modelId="{C61A4657-7393-4E86-B3EC-7DDF06722ED9}" type="sibTrans" cxnId="{295C534B-C82D-470C-833A-EAB12155C5D7}">
      <dgm:prSet/>
      <dgm:spPr/>
      <dgm:t>
        <a:bodyPr/>
        <a:lstStyle/>
        <a:p>
          <a:endParaRPr lang="en-US">
            <a:latin typeface="+mj-lt"/>
          </a:endParaRPr>
        </a:p>
      </dgm:t>
    </dgm:pt>
    <dgm:pt modelId="{68DBC240-F011-439E-976D-4C54734C920D}">
      <dgm:prSet/>
      <dgm:spPr/>
      <dgm:t>
        <a:bodyPr/>
        <a:lstStyle/>
        <a:p>
          <a:endParaRPr lang="en-US" b="1" dirty="0">
            <a:latin typeface="+mj-lt"/>
          </a:endParaRPr>
        </a:p>
      </dgm:t>
    </dgm:pt>
    <dgm:pt modelId="{88CA1B51-A8DF-4A9D-9045-70B744B2AE1D}" type="parTrans" cxnId="{46B3FBE1-4DDC-4F1A-BA90-C8B1291C10A0}">
      <dgm:prSet/>
      <dgm:spPr/>
      <dgm:t>
        <a:bodyPr/>
        <a:lstStyle/>
        <a:p>
          <a:endParaRPr lang="en-US">
            <a:latin typeface="+mj-lt"/>
          </a:endParaRPr>
        </a:p>
      </dgm:t>
    </dgm:pt>
    <dgm:pt modelId="{D2FCE49C-F71D-444C-8571-66D24AA1A8E4}" type="sibTrans" cxnId="{46B3FBE1-4DDC-4F1A-BA90-C8B1291C10A0}">
      <dgm:prSet/>
      <dgm:spPr/>
      <dgm:t>
        <a:bodyPr/>
        <a:lstStyle/>
        <a:p>
          <a:endParaRPr lang="en-US">
            <a:latin typeface="+mj-lt"/>
          </a:endParaRPr>
        </a:p>
      </dgm:t>
    </dgm:pt>
    <dgm:pt modelId="{B8B7C2A7-E9A1-4059-AEA3-73A5BC4DCEAB}">
      <dgm:prSet phldrT="[Text]"/>
      <dgm:spPr/>
      <dgm:t>
        <a:bodyPr/>
        <a:lstStyle/>
        <a:p>
          <a:r>
            <a:rPr lang="en-US" b="0" dirty="0">
              <a:latin typeface="+mj-lt"/>
            </a:rPr>
            <a:t>Disability support</a:t>
          </a:r>
        </a:p>
      </dgm:t>
    </dgm:pt>
    <dgm:pt modelId="{2BADD1F8-5ADA-4854-B3B3-DD13574515B8}" type="parTrans" cxnId="{512E6F43-3251-4C45-BB74-870B54C17639}">
      <dgm:prSet/>
      <dgm:spPr/>
      <dgm:t>
        <a:bodyPr/>
        <a:lstStyle/>
        <a:p>
          <a:endParaRPr lang="en-US">
            <a:latin typeface="+mj-lt"/>
          </a:endParaRPr>
        </a:p>
      </dgm:t>
    </dgm:pt>
    <dgm:pt modelId="{1EE77D71-3E3F-4C5F-BC82-3DA79B134D10}" type="sibTrans" cxnId="{512E6F43-3251-4C45-BB74-870B54C17639}">
      <dgm:prSet/>
      <dgm:spPr/>
      <dgm:t>
        <a:bodyPr/>
        <a:lstStyle/>
        <a:p>
          <a:endParaRPr lang="en-US">
            <a:latin typeface="+mj-lt"/>
          </a:endParaRPr>
        </a:p>
      </dgm:t>
    </dgm:pt>
    <dgm:pt modelId="{5DF28201-5837-4A38-AE09-2E563CA1FD40}">
      <dgm:prSet phldrT="[Text]"/>
      <dgm:spPr/>
      <dgm:t>
        <a:bodyPr/>
        <a:lstStyle/>
        <a:p>
          <a:r>
            <a:rPr lang="en-US" b="0" dirty="0">
              <a:latin typeface="+mj-lt"/>
            </a:rPr>
            <a:t>Counselling</a:t>
          </a:r>
        </a:p>
      </dgm:t>
    </dgm:pt>
    <dgm:pt modelId="{2D75DD1D-C5A5-497E-9518-56526C0859AA}" type="parTrans" cxnId="{84D9F3B6-8D23-4240-A069-1A2629236AF6}">
      <dgm:prSet/>
      <dgm:spPr/>
      <dgm:t>
        <a:bodyPr/>
        <a:lstStyle/>
        <a:p>
          <a:endParaRPr lang="en-US">
            <a:latin typeface="+mj-lt"/>
          </a:endParaRPr>
        </a:p>
      </dgm:t>
    </dgm:pt>
    <dgm:pt modelId="{028DED39-7A85-4063-8D95-9C94AAFB3490}" type="sibTrans" cxnId="{84D9F3B6-8D23-4240-A069-1A2629236AF6}">
      <dgm:prSet/>
      <dgm:spPr/>
      <dgm:t>
        <a:bodyPr/>
        <a:lstStyle/>
        <a:p>
          <a:endParaRPr lang="en-US">
            <a:latin typeface="+mj-lt"/>
          </a:endParaRPr>
        </a:p>
      </dgm:t>
    </dgm:pt>
    <dgm:pt modelId="{D9A07B01-A538-4DFC-9A97-F7464F4EEA4E}">
      <dgm:prSet phldrT="[Text]"/>
      <dgm:spPr/>
      <dgm:t>
        <a:bodyPr/>
        <a:lstStyle/>
        <a:p>
          <a:r>
            <a:rPr lang="en-US" b="0" dirty="0">
              <a:latin typeface="+mj-lt"/>
            </a:rPr>
            <a:t>International student services</a:t>
          </a:r>
        </a:p>
      </dgm:t>
    </dgm:pt>
    <dgm:pt modelId="{4326E82F-58D7-4724-9321-8320B829E119}" type="parTrans" cxnId="{7A6CC701-E435-42EF-BD91-76B3AED117B3}">
      <dgm:prSet/>
      <dgm:spPr/>
      <dgm:t>
        <a:bodyPr/>
        <a:lstStyle/>
        <a:p>
          <a:endParaRPr lang="en-US">
            <a:latin typeface="+mj-lt"/>
          </a:endParaRPr>
        </a:p>
      </dgm:t>
    </dgm:pt>
    <dgm:pt modelId="{1B1BDDEB-84AC-4EFB-BF57-A0EDF4BFCE75}" type="sibTrans" cxnId="{7A6CC701-E435-42EF-BD91-76B3AED117B3}">
      <dgm:prSet/>
      <dgm:spPr/>
      <dgm:t>
        <a:bodyPr/>
        <a:lstStyle/>
        <a:p>
          <a:endParaRPr lang="en-US">
            <a:latin typeface="+mj-lt"/>
          </a:endParaRPr>
        </a:p>
      </dgm:t>
    </dgm:pt>
    <dgm:pt modelId="{E885790B-2509-4D81-83A5-A167623C01DE}">
      <dgm:prSet phldrT="[Text]"/>
      <dgm:spPr/>
      <dgm:t>
        <a:bodyPr/>
        <a:lstStyle/>
        <a:p>
          <a:r>
            <a:rPr lang="en-US" b="0" dirty="0">
              <a:latin typeface="+mj-lt"/>
            </a:rPr>
            <a:t>Accommodation</a:t>
          </a:r>
        </a:p>
      </dgm:t>
    </dgm:pt>
    <dgm:pt modelId="{A63E1D8A-DA12-473D-9910-A88B0A17456D}" type="parTrans" cxnId="{3DE1FD9E-D318-4A40-A788-4352D1794CEA}">
      <dgm:prSet/>
      <dgm:spPr/>
      <dgm:t>
        <a:bodyPr/>
        <a:lstStyle/>
        <a:p>
          <a:endParaRPr lang="en-US">
            <a:latin typeface="+mj-lt"/>
          </a:endParaRPr>
        </a:p>
      </dgm:t>
    </dgm:pt>
    <dgm:pt modelId="{920A0964-011C-4BE5-B783-9568C9038BDB}" type="sibTrans" cxnId="{3DE1FD9E-D318-4A40-A788-4352D1794CEA}">
      <dgm:prSet/>
      <dgm:spPr/>
      <dgm:t>
        <a:bodyPr/>
        <a:lstStyle/>
        <a:p>
          <a:endParaRPr lang="en-US">
            <a:latin typeface="+mj-lt"/>
          </a:endParaRPr>
        </a:p>
      </dgm:t>
    </dgm:pt>
    <dgm:pt modelId="{DE3C670C-36E3-43E2-8959-CBAA289DDE73}">
      <dgm:prSet phldrT="[Text]"/>
      <dgm:spPr/>
      <dgm:t>
        <a:bodyPr/>
        <a:lstStyle/>
        <a:p>
          <a:r>
            <a:rPr lang="en-US" b="0" dirty="0">
              <a:latin typeface="+mj-lt"/>
            </a:rPr>
            <a:t>Multi-faith chaplaincy</a:t>
          </a:r>
        </a:p>
      </dgm:t>
    </dgm:pt>
    <dgm:pt modelId="{0F6F8784-2A9B-4149-BE5F-3192AD5E37BA}" type="parTrans" cxnId="{9A0D303E-B1D3-497E-BAAA-D8D27DB103FD}">
      <dgm:prSet/>
      <dgm:spPr/>
      <dgm:t>
        <a:bodyPr/>
        <a:lstStyle/>
        <a:p>
          <a:endParaRPr lang="en-US">
            <a:latin typeface="+mj-lt"/>
          </a:endParaRPr>
        </a:p>
      </dgm:t>
    </dgm:pt>
    <dgm:pt modelId="{1F93CA06-4125-4E56-AF33-A9C9D11F8A88}" type="sibTrans" cxnId="{9A0D303E-B1D3-497E-BAAA-D8D27DB103FD}">
      <dgm:prSet/>
      <dgm:spPr/>
      <dgm:t>
        <a:bodyPr/>
        <a:lstStyle/>
        <a:p>
          <a:endParaRPr lang="en-US">
            <a:latin typeface="+mj-lt"/>
          </a:endParaRPr>
        </a:p>
      </dgm:t>
    </dgm:pt>
    <dgm:pt modelId="{29745EAD-5319-4170-8909-F477799B3AE1}" type="pres">
      <dgm:prSet presAssocID="{B77AA557-0325-4189-936D-28263728FC2E}" presName="Name0" presStyleCnt="0">
        <dgm:presLayoutVars>
          <dgm:dir/>
          <dgm:animLvl val="lvl"/>
          <dgm:resizeHandles val="exact"/>
        </dgm:presLayoutVars>
      </dgm:prSet>
      <dgm:spPr/>
    </dgm:pt>
    <dgm:pt modelId="{D827B818-7F57-48D8-ADB5-ABA1143D4C0C}" type="pres">
      <dgm:prSet presAssocID="{22442914-A40D-4BF5-A510-D49424C98C58}" presName="composite" presStyleCnt="0"/>
      <dgm:spPr/>
    </dgm:pt>
    <dgm:pt modelId="{1BA2DE73-51BB-4D78-96F2-968FA74B087C}" type="pres">
      <dgm:prSet presAssocID="{22442914-A40D-4BF5-A510-D49424C98C58}" presName="parTx" presStyleLbl="alignNode1" presStyleIdx="0" presStyleCnt="4">
        <dgm:presLayoutVars>
          <dgm:chMax val="0"/>
          <dgm:chPref val="0"/>
          <dgm:bulletEnabled val="1"/>
        </dgm:presLayoutVars>
      </dgm:prSet>
      <dgm:spPr/>
    </dgm:pt>
    <dgm:pt modelId="{F01AB5AB-EB00-4E96-9AB0-FAB4FC664383}" type="pres">
      <dgm:prSet presAssocID="{22442914-A40D-4BF5-A510-D49424C98C58}" presName="desTx" presStyleLbl="alignAccFollowNode1" presStyleIdx="0" presStyleCnt="4">
        <dgm:presLayoutVars>
          <dgm:bulletEnabled val="1"/>
        </dgm:presLayoutVars>
      </dgm:prSet>
      <dgm:spPr/>
    </dgm:pt>
    <dgm:pt modelId="{75430D22-A208-43DB-AAED-B68DBDE1381E}" type="pres">
      <dgm:prSet presAssocID="{67535A24-890C-4714-A55C-7A116857A816}" presName="space" presStyleCnt="0"/>
      <dgm:spPr/>
    </dgm:pt>
    <dgm:pt modelId="{4580FC24-6E72-4F5D-BA25-3EFC641EAACC}" type="pres">
      <dgm:prSet presAssocID="{0721CFF0-C7EA-4020-BEA4-C428A253BC43}" presName="composite" presStyleCnt="0"/>
      <dgm:spPr/>
    </dgm:pt>
    <dgm:pt modelId="{360CABBC-81D7-450F-B314-5E09B57E02F9}" type="pres">
      <dgm:prSet presAssocID="{0721CFF0-C7EA-4020-BEA4-C428A253BC43}" presName="parTx" presStyleLbl="alignNode1" presStyleIdx="1" presStyleCnt="4">
        <dgm:presLayoutVars>
          <dgm:chMax val="0"/>
          <dgm:chPref val="0"/>
          <dgm:bulletEnabled val="1"/>
        </dgm:presLayoutVars>
      </dgm:prSet>
      <dgm:spPr/>
    </dgm:pt>
    <dgm:pt modelId="{B1270045-B529-4206-9CE1-373583580CBD}" type="pres">
      <dgm:prSet presAssocID="{0721CFF0-C7EA-4020-BEA4-C428A253BC43}" presName="desTx" presStyleLbl="alignAccFollowNode1" presStyleIdx="1" presStyleCnt="4">
        <dgm:presLayoutVars>
          <dgm:bulletEnabled val="1"/>
        </dgm:presLayoutVars>
      </dgm:prSet>
      <dgm:spPr/>
    </dgm:pt>
    <dgm:pt modelId="{3734C406-C57A-44DD-B23A-7CC8599A8455}" type="pres">
      <dgm:prSet presAssocID="{BFE8CBE2-DB0B-4C3F-90A8-959F96F0D382}" presName="space" presStyleCnt="0"/>
      <dgm:spPr/>
    </dgm:pt>
    <dgm:pt modelId="{02722A12-E69C-4DA1-AB94-7BEB999485A9}" type="pres">
      <dgm:prSet presAssocID="{7881E26A-BFC3-42D6-895C-9E7CE3F1F334}" presName="composite" presStyleCnt="0"/>
      <dgm:spPr/>
    </dgm:pt>
    <dgm:pt modelId="{D2121465-391F-4ABE-859F-1540706E06D5}" type="pres">
      <dgm:prSet presAssocID="{7881E26A-BFC3-42D6-895C-9E7CE3F1F334}" presName="parTx" presStyleLbl="alignNode1" presStyleIdx="2" presStyleCnt="4">
        <dgm:presLayoutVars>
          <dgm:chMax val="0"/>
          <dgm:chPref val="0"/>
          <dgm:bulletEnabled val="1"/>
        </dgm:presLayoutVars>
      </dgm:prSet>
      <dgm:spPr/>
    </dgm:pt>
    <dgm:pt modelId="{70E4CAF5-515C-425D-99BE-7EEF6EBB80C9}" type="pres">
      <dgm:prSet presAssocID="{7881E26A-BFC3-42D6-895C-9E7CE3F1F334}" presName="desTx" presStyleLbl="alignAccFollowNode1" presStyleIdx="2" presStyleCnt="4">
        <dgm:presLayoutVars>
          <dgm:bulletEnabled val="1"/>
        </dgm:presLayoutVars>
      </dgm:prSet>
      <dgm:spPr/>
    </dgm:pt>
    <dgm:pt modelId="{0454C49F-C112-4811-B01E-36B3D00EC44E}" type="pres">
      <dgm:prSet presAssocID="{6102B29C-E04A-4167-85F4-48753017DD92}" presName="space" presStyleCnt="0"/>
      <dgm:spPr/>
    </dgm:pt>
    <dgm:pt modelId="{909A8AAD-6B26-4991-A1FB-4E3A003DF459}" type="pres">
      <dgm:prSet presAssocID="{F00799C2-1B26-4931-A6B6-764F10B1B8DD}" presName="composite" presStyleCnt="0"/>
      <dgm:spPr/>
    </dgm:pt>
    <dgm:pt modelId="{DCD8A79F-1039-429B-A924-0FB9A935668B}" type="pres">
      <dgm:prSet presAssocID="{F00799C2-1B26-4931-A6B6-764F10B1B8DD}" presName="parTx" presStyleLbl="alignNode1" presStyleIdx="3" presStyleCnt="4">
        <dgm:presLayoutVars>
          <dgm:chMax val="0"/>
          <dgm:chPref val="0"/>
          <dgm:bulletEnabled val="1"/>
        </dgm:presLayoutVars>
      </dgm:prSet>
      <dgm:spPr/>
    </dgm:pt>
    <dgm:pt modelId="{F3C29513-FFD6-43A8-BC9D-D124BC4ED2F1}" type="pres">
      <dgm:prSet presAssocID="{F00799C2-1B26-4931-A6B6-764F10B1B8DD}" presName="desTx" presStyleLbl="alignAccFollowNode1" presStyleIdx="3" presStyleCnt="4">
        <dgm:presLayoutVars>
          <dgm:bulletEnabled val="1"/>
        </dgm:presLayoutVars>
      </dgm:prSet>
      <dgm:spPr/>
    </dgm:pt>
  </dgm:ptLst>
  <dgm:cxnLst>
    <dgm:cxn modelId="{7A6CC701-E435-42EF-BD91-76B3AED117B3}" srcId="{F00799C2-1B26-4931-A6B6-764F10B1B8DD}" destId="{D9A07B01-A538-4DFC-9A97-F7464F4EEA4E}" srcOrd="3" destOrd="0" parTransId="{4326E82F-58D7-4724-9321-8320B829E119}" sibTransId="{1B1BDDEB-84AC-4EFB-BF57-A0EDF4BFCE75}"/>
    <dgm:cxn modelId="{8BE5D913-5DD8-4232-8ECA-8DB3AE88D6BE}" type="presOf" srcId="{22442914-A40D-4BF5-A510-D49424C98C58}" destId="{1BA2DE73-51BB-4D78-96F2-968FA74B087C}" srcOrd="0" destOrd="0" presId="urn:microsoft.com/office/officeart/2005/8/layout/hList1"/>
    <dgm:cxn modelId="{178E2715-5224-4C9F-A1E6-F728E660F775}" srcId="{22442914-A40D-4BF5-A510-D49424C98C58}" destId="{BDAC8751-4DEF-4033-B0F4-FDDBC0351426}" srcOrd="2" destOrd="0" parTransId="{141555D7-2ACF-40CE-9403-59F20C1A0162}" sibTransId="{CA8284D5-BB80-4F07-883F-3DE325E1ECE5}"/>
    <dgm:cxn modelId="{AA5FAC1B-74EC-479A-AE27-6A11891FA47A}" type="presOf" srcId="{0EAC5937-F782-4E13-BF50-9E847D4B4BC6}" destId="{B1270045-B529-4206-9CE1-373583580CBD}" srcOrd="0" destOrd="2" presId="urn:microsoft.com/office/officeart/2005/8/layout/hList1"/>
    <dgm:cxn modelId="{F7094D1E-89DC-40DE-A363-4F7DD739F4D6}" srcId="{0721CFF0-C7EA-4020-BEA4-C428A253BC43}" destId="{07EF31D4-938D-47CC-B6BF-6E32986E89D5}" srcOrd="1" destOrd="0" parTransId="{36CC312F-238D-43E7-8BEF-A8CD1EEEF779}" sibTransId="{DE9E1F11-0118-4687-8A55-C8C83D62CA80}"/>
    <dgm:cxn modelId="{D5F92C1F-F49F-4047-8FDC-9365CBF3AF06}" type="presOf" srcId="{81C59392-03FC-4E42-BD9A-69E4469EDEE6}" destId="{B1270045-B529-4206-9CE1-373583580CBD}" srcOrd="0" destOrd="0" presId="urn:microsoft.com/office/officeart/2005/8/layout/hList1"/>
    <dgm:cxn modelId="{1470B125-9E69-4A61-A276-526067FC7E99}" type="presOf" srcId="{F00799C2-1B26-4931-A6B6-764F10B1B8DD}" destId="{DCD8A79F-1039-429B-A924-0FB9A935668B}" srcOrd="0" destOrd="0" presId="urn:microsoft.com/office/officeart/2005/8/layout/hList1"/>
    <dgm:cxn modelId="{79C65527-9E73-4E7F-973C-45C334E303FE}" type="presOf" srcId="{97C1C70D-F356-46FF-BB52-796FCD8FBFA2}" destId="{70E4CAF5-515C-425D-99BE-7EEF6EBB80C9}" srcOrd="0" destOrd="0" presId="urn:microsoft.com/office/officeart/2005/8/layout/hList1"/>
    <dgm:cxn modelId="{09D64D2A-F836-4A77-A83D-93E6BE141F40}" srcId="{B77AA557-0325-4189-936D-28263728FC2E}" destId="{7881E26A-BFC3-42D6-895C-9E7CE3F1F334}" srcOrd="2" destOrd="0" parTransId="{447B5924-3346-4487-8CEC-8737241308B7}" sibTransId="{6102B29C-E04A-4167-85F4-48753017DD92}"/>
    <dgm:cxn modelId="{72E76F2D-6BEA-4779-8565-AF747A22C9F0}" type="presOf" srcId="{DE3C670C-36E3-43E2-8959-CBAA289DDE73}" destId="{F3C29513-FFD6-43A8-BC9D-D124BC4ED2F1}" srcOrd="0" destOrd="5" presId="urn:microsoft.com/office/officeart/2005/8/layout/hList1"/>
    <dgm:cxn modelId="{57228930-B7B2-4F03-808D-9D667AB2F280}" type="presOf" srcId="{B8B7C2A7-E9A1-4059-AEA3-73A5BC4DCEAB}" destId="{F3C29513-FFD6-43A8-BC9D-D124BC4ED2F1}" srcOrd="0" destOrd="1" presId="urn:microsoft.com/office/officeart/2005/8/layout/hList1"/>
    <dgm:cxn modelId="{F73E0133-040E-4EC8-9C5B-27397763A669}" srcId="{22442914-A40D-4BF5-A510-D49424C98C58}" destId="{BFB1219F-4CAF-4CB0-80B3-6B625F129070}" srcOrd="0" destOrd="0" parTransId="{DA63BD5B-C747-4EF4-9803-BA5DF8EA97DF}" sibTransId="{3CB60303-1FEA-45C4-901D-9168373343AA}"/>
    <dgm:cxn modelId="{E6E71733-6A3F-4500-B8DE-813FA176F0A3}" srcId="{7881E26A-BFC3-42D6-895C-9E7CE3F1F334}" destId="{97C1C70D-F356-46FF-BB52-796FCD8FBFA2}" srcOrd="0" destOrd="0" parTransId="{81DB2402-1A93-4ABE-9DCE-B550C1F31179}" sibTransId="{523732C4-EC5A-44AA-BEF6-298A96CE069D}"/>
    <dgm:cxn modelId="{7D49013B-FD39-41A6-B8DF-4C3D29A4BAA9}" type="presOf" srcId="{89AD50F1-1C19-4E73-B9A8-83DCE319C7AE}" destId="{70E4CAF5-515C-425D-99BE-7EEF6EBB80C9}" srcOrd="0" destOrd="2" presId="urn:microsoft.com/office/officeart/2005/8/layout/hList1"/>
    <dgm:cxn modelId="{9A0D303E-B1D3-497E-BAAA-D8D27DB103FD}" srcId="{F00799C2-1B26-4931-A6B6-764F10B1B8DD}" destId="{DE3C670C-36E3-43E2-8959-CBAA289DDE73}" srcOrd="5" destOrd="0" parTransId="{0F6F8784-2A9B-4149-BE5F-3192AD5E37BA}" sibTransId="{1F93CA06-4125-4E56-AF33-A9C9D11F8A88}"/>
    <dgm:cxn modelId="{E1A5385E-2A33-400B-9D12-1CFE29CBF27D}" type="presOf" srcId="{0721CFF0-C7EA-4020-BEA4-C428A253BC43}" destId="{360CABBC-81D7-450F-B314-5E09B57E02F9}" srcOrd="0" destOrd="0" presId="urn:microsoft.com/office/officeart/2005/8/layout/hList1"/>
    <dgm:cxn modelId="{512E6F43-3251-4C45-BB74-870B54C17639}" srcId="{F00799C2-1B26-4931-A6B6-764F10B1B8DD}" destId="{B8B7C2A7-E9A1-4059-AEA3-73A5BC4DCEAB}" srcOrd="1" destOrd="0" parTransId="{2BADD1F8-5ADA-4854-B3B3-DD13574515B8}" sibTransId="{1EE77D71-3E3F-4C5F-BC82-3DA79B134D10}"/>
    <dgm:cxn modelId="{75C12044-1E10-41B0-B326-56210738C2E3}" type="presOf" srcId="{B77AA557-0325-4189-936D-28263728FC2E}" destId="{29745EAD-5319-4170-8909-F477799B3AE1}" srcOrd="0" destOrd="0" presId="urn:microsoft.com/office/officeart/2005/8/layout/hList1"/>
    <dgm:cxn modelId="{23EC3D49-0AA6-4C60-B3A4-C9692AEF1107}" type="presOf" srcId="{6AEA0BDF-4C88-4BD9-8C5D-521BCB67C0B7}" destId="{F01AB5AB-EB00-4E96-9AB0-FAB4FC664383}" srcOrd="0" destOrd="1" presId="urn:microsoft.com/office/officeart/2005/8/layout/hList1"/>
    <dgm:cxn modelId="{6722F36A-0D9D-475B-A12D-A74C991020F6}" type="presOf" srcId="{D9A07B01-A538-4DFC-9A97-F7464F4EEA4E}" destId="{F3C29513-FFD6-43A8-BC9D-D124BC4ED2F1}" srcOrd="0" destOrd="3" presId="urn:microsoft.com/office/officeart/2005/8/layout/hList1"/>
    <dgm:cxn modelId="{295C534B-C82D-470C-833A-EAB12155C5D7}" srcId="{F00799C2-1B26-4931-A6B6-764F10B1B8DD}" destId="{F410F013-64FA-453B-85B2-1A1CEDB7A0A1}" srcOrd="0" destOrd="0" parTransId="{9896EB49-9B8F-46D4-ACC6-AE350FFB0F61}" sibTransId="{C61A4657-7393-4E86-B3EC-7DDF06722ED9}"/>
    <dgm:cxn modelId="{BE5C416E-22F1-43E5-8FA1-704721D7149E}" srcId="{22442914-A40D-4BF5-A510-D49424C98C58}" destId="{5107D7F1-0646-442F-BF67-EA4A7BC30D6A}" srcOrd="3" destOrd="0" parTransId="{122F10E1-63EC-49E7-8782-D17E4A0C9560}" sibTransId="{D4DE5865-F417-4DA7-9B73-2EFCF9CB887D}"/>
    <dgm:cxn modelId="{52B97652-DDE9-4136-A5C9-40649DC33B8F}" srcId="{0721CFF0-C7EA-4020-BEA4-C428A253BC43}" destId="{0EAC5937-F782-4E13-BF50-9E847D4B4BC6}" srcOrd="2" destOrd="0" parTransId="{F452381C-1153-47CE-AE8A-11F1D422D1A4}" sibTransId="{CAA25BCD-51AE-437C-8CC5-4D89FE816661}"/>
    <dgm:cxn modelId="{D82DBF53-EB61-4550-8577-7A39E64D3390}" type="presOf" srcId="{BDAC8751-4DEF-4033-B0F4-FDDBC0351426}" destId="{F01AB5AB-EB00-4E96-9AB0-FAB4FC664383}" srcOrd="0" destOrd="2" presId="urn:microsoft.com/office/officeart/2005/8/layout/hList1"/>
    <dgm:cxn modelId="{8C3E8955-A49D-4EAF-8CDE-159D1E1F941C}" srcId="{B77AA557-0325-4189-936D-28263728FC2E}" destId="{F00799C2-1B26-4931-A6B6-764F10B1B8DD}" srcOrd="3" destOrd="0" parTransId="{61685BAD-B8CF-4777-97AA-06CD398C1AC6}" sibTransId="{703E7D53-B789-4D02-B3DC-46DB10311152}"/>
    <dgm:cxn modelId="{5E1F0077-6395-4F82-B649-EED1A8DFE6ED}" srcId="{B77AA557-0325-4189-936D-28263728FC2E}" destId="{22442914-A40D-4BF5-A510-D49424C98C58}" srcOrd="0" destOrd="0" parTransId="{EABD25A8-0AA1-4F55-B81F-F86FBEABFC74}" sibTransId="{67535A24-890C-4714-A55C-7A116857A816}"/>
    <dgm:cxn modelId="{090DBD78-0E11-4789-ACC4-FCCE43A003BF}" srcId="{B77AA557-0325-4189-936D-28263728FC2E}" destId="{0721CFF0-C7EA-4020-BEA4-C428A253BC43}" srcOrd="1" destOrd="0" parTransId="{B1809E4B-4EFB-47B6-A09E-0100C26849F0}" sibTransId="{BFE8CBE2-DB0B-4C3F-90A8-959F96F0D382}"/>
    <dgm:cxn modelId="{EAA8C759-01BF-4D09-9C71-EBC6621AD7AC}" type="presOf" srcId="{BFB1219F-4CAF-4CB0-80B3-6B625F129070}" destId="{F01AB5AB-EB00-4E96-9AB0-FAB4FC664383}" srcOrd="0" destOrd="0" presId="urn:microsoft.com/office/officeart/2005/8/layout/hList1"/>
    <dgm:cxn modelId="{91422D5A-4B50-47FF-9CB9-93AA35910C77}" type="presOf" srcId="{F010EEAA-33F6-4E80-83CF-A3D719EACD5D}" destId="{70E4CAF5-515C-425D-99BE-7EEF6EBB80C9}" srcOrd="0" destOrd="1" presId="urn:microsoft.com/office/officeart/2005/8/layout/hList1"/>
    <dgm:cxn modelId="{313DAA93-E64F-4A96-B6CF-E91C3D301037}" type="presOf" srcId="{7881E26A-BFC3-42D6-895C-9E7CE3F1F334}" destId="{D2121465-391F-4ABE-859F-1540706E06D5}" srcOrd="0" destOrd="0" presId="urn:microsoft.com/office/officeart/2005/8/layout/hList1"/>
    <dgm:cxn modelId="{3DE1FD9E-D318-4A40-A788-4352D1794CEA}" srcId="{F00799C2-1B26-4931-A6B6-764F10B1B8DD}" destId="{E885790B-2509-4D81-83A5-A167623C01DE}" srcOrd="4" destOrd="0" parTransId="{A63E1D8A-DA12-473D-9910-A88B0A17456D}" sibTransId="{920A0964-011C-4BE5-B783-9568C9038BDB}"/>
    <dgm:cxn modelId="{592632A3-F487-4C9E-BD7D-F03AD839DC84}" type="presOf" srcId="{68DBC240-F011-439E-976D-4C54734C920D}" destId="{F3C29513-FFD6-43A8-BC9D-D124BC4ED2F1}" srcOrd="0" destOrd="6" presId="urn:microsoft.com/office/officeart/2005/8/layout/hList1"/>
    <dgm:cxn modelId="{10ABC0A7-A968-4031-B647-A029AF390996}" type="presOf" srcId="{5107D7F1-0646-442F-BF67-EA4A7BC30D6A}" destId="{F01AB5AB-EB00-4E96-9AB0-FAB4FC664383}" srcOrd="0" destOrd="3" presId="urn:microsoft.com/office/officeart/2005/8/layout/hList1"/>
    <dgm:cxn modelId="{AB5E94B0-FF07-4D4C-BCFD-D1B86FD61982}" srcId="{22442914-A40D-4BF5-A510-D49424C98C58}" destId="{6AEA0BDF-4C88-4BD9-8C5D-521BCB67C0B7}" srcOrd="1" destOrd="0" parTransId="{AAD5A4EB-EAF3-4D96-BA0C-0F8E7DBD3D5C}" sibTransId="{0A9AFEEA-3703-4022-9804-89996E514925}"/>
    <dgm:cxn modelId="{84D9F3B6-8D23-4240-A069-1A2629236AF6}" srcId="{F00799C2-1B26-4931-A6B6-764F10B1B8DD}" destId="{5DF28201-5837-4A38-AE09-2E563CA1FD40}" srcOrd="2" destOrd="0" parTransId="{2D75DD1D-C5A5-497E-9518-56526C0859AA}" sibTransId="{028DED39-7A85-4063-8D95-9C94AAFB3490}"/>
    <dgm:cxn modelId="{13AB97BB-0788-40BE-ADA6-8402EA7A31CE}" type="presOf" srcId="{E885790B-2509-4D81-83A5-A167623C01DE}" destId="{F3C29513-FFD6-43A8-BC9D-D124BC4ED2F1}" srcOrd="0" destOrd="4" presId="urn:microsoft.com/office/officeart/2005/8/layout/hList1"/>
    <dgm:cxn modelId="{982AA3C5-3314-4923-8ED4-92C1D26F5527}" srcId="{7881E26A-BFC3-42D6-895C-9E7CE3F1F334}" destId="{F010EEAA-33F6-4E80-83CF-A3D719EACD5D}" srcOrd="1" destOrd="0" parTransId="{52BD68C3-7BE4-4AD2-90A5-4B6AD0DE7DC6}" sibTransId="{44E217BC-A2A9-496C-92F6-7D3D7D1D3E07}"/>
    <dgm:cxn modelId="{46B3FBE1-4DDC-4F1A-BA90-C8B1291C10A0}" srcId="{F00799C2-1B26-4931-A6B6-764F10B1B8DD}" destId="{68DBC240-F011-439E-976D-4C54734C920D}" srcOrd="6" destOrd="0" parTransId="{88CA1B51-A8DF-4A9D-9045-70B744B2AE1D}" sibTransId="{D2FCE49C-F71D-444C-8571-66D24AA1A8E4}"/>
    <dgm:cxn modelId="{6AE4BDE2-DA89-44E2-A0B3-9CB17930F6F5}" srcId="{0721CFF0-C7EA-4020-BEA4-C428A253BC43}" destId="{81C59392-03FC-4E42-BD9A-69E4469EDEE6}" srcOrd="0" destOrd="0" parTransId="{4A4E9D92-2266-490B-9052-944A804D0191}" sibTransId="{C9D9489E-4F68-4B96-A4FC-FA3FBAD05971}"/>
    <dgm:cxn modelId="{AF84EEE9-1DEA-4F63-8B25-E2BCDB95C597}" type="presOf" srcId="{F410F013-64FA-453B-85B2-1A1CEDB7A0A1}" destId="{F3C29513-FFD6-43A8-BC9D-D124BC4ED2F1}" srcOrd="0" destOrd="0" presId="urn:microsoft.com/office/officeart/2005/8/layout/hList1"/>
    <dgm:cxn modelId="{67FA2AEC-BAA2-4111-915F-557D16D7BD74}" type="presOf" srcId="{5DF28201-5837-4A38-AE09-2E563CA1FD40}" destId="{F3C29513-FFD6-43A8-BC9D-D124BC4ED2F1}" srcOrd="0" destOrd="2" presId="urn:microsoft.com/office/officeart/2005/8/layout/hList1"/>
    <dgm:cxn modelId="{C80ED1F0-7EEE-43D0-8B59-65AFB1183F85}" srcId="{7881E26A-BFC3-42D6-895C-9E7CE3F1F334}" destId="{89AD50F1-1C19-4E73-B9A8-83DCE319C7AE}" srcOrd="2" destOrd="0" parTransId="{A0CD5A92-E939-4254-BBB1-48FA3DE50745}" sibTransId="{893E6DEE-946C-43C5-BCA3-60F124B6B147}"/>
    <dgm:cxn modelId="{F28F70F1-F070-461B-83C1-720490BC3665}" type="presOf" srcId="{07EF31D4-938D-47CC-B6BF-6E32986E89D5}" destId="{B1270045-B529-4206-9CE1-373583580CBD}" srcOrd="0" destOrd="1" presId="urn:microsoft.com/office/officeart/2005/8/layout/hList1"/>
    <dgm:cxn modelId="{D3A7ABD2-4E24-48A4-A297-F5559E985DB7}" type="presParOf" srcId="{29745EAD-5319-4170-8909-F477799B3AE1}" destId="{D827B818-7F57-48D8-ADB5-ABA1143D4C0C}" srcOrd="0" destOrd="0" presId="urn:microsoft.com/office/officeart/2005/8/layout/hList1"/>
    <dgm:cxn modelId="{0F41A9F8-933E-4634-B209-6512D36F187B}" type="presParOf" srcId="{D827B818-7F57-48D8-ADB5-ABA1143D4C0C}" destId="{1BA2DE73-51BB-4D78-96F2-968FA74B087C}" srcOrd="0" destOrd="0" presId="urn:microsoft.com/office/officeart/2005/8/layout/hList1"/>
    <dgm:cxn modelId="{4C5F624F-18CC-4A1C-B58C-0D1C70F15B40}" type="presParOf" srcId="{D827B818-7F57-48D8-ADB5-ABA1143D4C0C}" destId="{F01AB5AB-EB00-4E96-9AB0-FAB4FC664383}" srcOrd="1" destOrd="0" presId="urn:microsoft.com/office/officeart/2005/8/layout/hList1"/>
    <dgm:cxn modelId="{8CB1CD78-CB4C-48C3-B08E-7A2999520AB1}" type="presParOf" srcId="{29745EAD-5319-4170-8909-F477799B3AE1}" destId="{75430D22-A208-43DB-AAED-B68DBDE1381E}" srcOrd="1" destOrd="0" presId="urn:microsoft.com/office/officeart/2005/8/layout/hList1"/>
    <dgm:cxn modelId="{C3A23C5D-AF3B-42AE-B08A-1108BA7BF1D1}" type="presParOf" srcId="{29745EAD-5319-4170-8909-F477799B3AE1}" destId="{4580FC24-6E72-4F5D-BA25-3EFC641EAACC}" srcOrd="2" destOrd="0" presId="urn:microsoft.com/office/officeart/2005/8/layout/hList1"/>
    <dgm:cxn modelId="{A4287A67-BE9A-4779-A786-A46EFB5A9097}" type="presParOf" srcId="{4580FC24-6E72-4F5D-BA25-3EFC641EAACC}" destId="{360CABBC-81D7-450F-B314-5E09B57E02F9}" srcOrd="0" destOrd="0" presId="urn:microsoft.com/office/officeart/2005/8/layout/hList1"/>
    <dgm:cxn modelId="{332D20E8-8F57-4D8F-8DF7-F42FBE0D136C}" type="presParOf" srcId="{4580FC24-6E72-4F5D-BA25-3EFC641EAACC}" destId="{B1270045-B529-4206-9CE1-373583580CBD}" srcOrd="1" destOrd="0" presId="urn:microsoft.com/office/officeart/2005/8/layout/hList1"/>
    <dgm:cxn modelId="{767D099D-1EFA-4DA4-81DC-13457A824058}" type="presParOf" srcId="{29745EAD-5319-4170-8909-F477799B3AE1}" destId="{3734C406-C57A-44DD-B23A-7CC8599A8455}" srcOrd="3" destOrd="0" presId="urn:microsoft.com/office/officeart/2005/8/layout/hList1"/>
    <dgm:cxn modelId="{01C5501E-18E6-4849-BF04-7C44732004B9}" type="presParOf" srcId="{29745EAD-5319-4170-8909-F477799B3AE1}" destId="{02722A12-E69C-4DA1-AB94-7BEB999485A9}" srcOrd="4" destOrd="0" presId="urn:microsoft.com/office/officeart/2005/8/layout/hList1"/>
    <dgm:cxn modelId="{218F70A0-9320-4F40-8265-1BF6D30B998F}" type="presParOf" srcId="{02722A12-E69C-4DA1-AB94-7BEB999485A9}" destId="{D2121465-391F-4ABE-859F-1540706E06D5}" srcOrd="0" destOrd="0" presId="urn:microsoft.com/office/officeart/2005/8/layout/hList1"/>
    <dgm:cxn modelId="{96B4CE4E-03D8-43C1-92CC-9F4D0EBA642D}" type="presParOf" srcId="{02722A12-E69C-4DA1-AB94-7BEB999485A9}" destId="{70E4CAF5-515C-425D-99BE-7EEF6EBB80C9}" srcOrd="1" destOrd="0" presId="urn:microsoft.com/office/officeart/2005/8/layout/hList1"/>
    <dgm:cxn modelId="{29B1210B-F108-43A1-8D5F-5CE9F36D3208}" type="presParOf" srcId="{29745EAD-5319-4170-8909-F477799B3AE1}" destId="{0454C49F-C112-4811-B01E-36B3D00EC44E}" srcOrd="5" destOrd="0" presId="urn:microsoft.com/office/officeart/2005/8/layout/hList1"/>
    <dgm:cxn modelId="{94777AFB-AEFB-4608-97D4-5E219B04312E}" type="presParOf" srcId="{29745EAD-5319-4170-8909-F477799B3AE1}" destId="{909A8AAD-6B26-4991-A1FB-4E3A003DF459}" srcOrd="6" destOrd="0" presId="urn:microsoft.com/office/officeart/2005/8/layout/hList1"/>
    <dgm:cxn modelId="{D7359F06-1200-4AD0-8603-C6493CDCE1A6}" type="presParOf" srcId="{909A8AAD-6B26-4991-A1FB-4E3A003DF459}" destId="{DCD8A79F-1039-429B-A924-0FB9A935668B}" srcOrd="0" destOrd="0" presId="urn:microsoft.com/office/officeart/2005/8/layout/hList1"/>
    <dgm:cxn modelId="{5A30B458-D94F-4110-A253-344A4177BC2C}" type="presParOf" srcId="{909A8AAD-6B26-4991-A1FB-4E3A003DF459}" destId="{F3C29513-FFD6-43A8-BC9D-D124BC4ED2F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CBE5F-5C2C-45A2-85A2-45D0C1699DAA}">
      <dsp:nvSpPr>
        <dsp:cNvPr id="0" name=""/>
        <dsp:cNvSpPr/>
      </dsp:nvSpPr>
      <dsp:spPr>
        <a:xfrm rot="5400000">
          <a:off x="375684" y="2267702"/>
          <a:ext cx="1131303" cy="188246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0103F6-BA0B-4DDA-903E-955C23EA3908}">
      <dsp:nvSpPr>
        <dsp:cNvPr id="0" name=""/>
        <dsp:cNvSpPr/>
      </dsp:nvSpPr>
      <dsp:spPr>
        <a:xfrm>
          <a:off x="186842" y="2830153"/>
          <a:ext cx="1699498" cy="148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dirty="0"/>
            <a:t>EDUC7601</a:t>
          </a:r>
        </a:p>
        <a:p>
          <a:pPr marL="0" lvl="0" indent="0" algn="l" defTabSz="622300">
            <a:lnSpc>
              <a:spcPct val="90000"/>
            </a:lnSpc>
            <a:spcBef>
              <a:spcPct val="0"/>
            </a:spcBef>
            <a:spcAft>
              <a:spcPct val="35000"/>
            </a:spcAft>
            <a:buNone/>
          </a:pPr>
          <a:r>
            <a:rPr lang="en-AU" sz="1400" kern="1200" dirty="0"/>
            <a:t>(Literacy Across the Curriculum)</a:t>
          </a:r>
        </a:p>
        <a:p>
          <a:pPr marL="0" lvl="0" indent="0" algn="l" defTabSz="622300">
            <a:lnSpc>
              <a:spcPct val="90000"/>
            </a:lnSpc>
            <a:spcBef>
              <a:spcPct val="0"/>
            </a:spcBef>
            <a:spcAft>
              <a:spcPct val="35000"/>
            </a:spcAft>
            <a:buNone/>
          </a:pPr>
          <a:r>
            <a:rPr lang="en-AU" sz="1400" kern="1200" dirty="0"/>
            <a:t>Field Experience</a:t>
          </a:r>
        </a:p>
        <a:p>
          <a:pPr marL="0" lvl="0" indent="0" algn="l" defTabSz="622300">
            <a:lnSpc>
              <a:spcPct val="90000"/>
            </a:lnSpc>
            <a:spcBef>
              <a:spcPct val="0"/>
            </a:spcBef>
            <a:spcAft>
              <a:spcPct val="35000"/>
            </a:spcAft>
            <a:buNone/>
          </a:pPr>
          <a:r>
            <a:rPr lang="en-AU" sz="1400" kern="1200" dirty="0"/>
            <a:t>1 Week Block (5 days)</a:t>
          </a:r>
        </a:p>
        <a:p>
          <a:pPr marL="0" lvl="0" indent="0" algn="l" defTabSz="622300">
            <a:lnSpc>
              <a:spcPct val="90000"/>
            </a:lnSpc>
            <a:spcBef>
              <a:spcPct val="0"/>
            </a:spcBef>
            <a:spcAft>
              <a:spcPct val="35000"/>
            </a:spcAft>
            <a:buNone/>
          </a:pPr>
          <a:r>
            <a:rPr lang="en-AU" sz="1400" kern="1200" dirty="0"/>
            <a:t>Observation</a:t>
          </a:r>
        </a:p>
      </dsp:txBody>
      <dsp:txXfrm>
        <a:off x="186842" y="2830153"/>
        <a:ext cx="1699498" cy="1489710"/>
      </dsp:txXfrm>
    </dsp:sp>
    <dsp:sp modelId="{2D0CA0CE-B97A-4873-A7DA-A96C6E165047}">
      <dsp:nvSpPr>
        <dsp:cNvPr id="0" name=""/>
        <dsp:cNvSpPr/>
      </dsp:nvSpPr>
      <dsp:spPr>
        <a:xfrm>
          <a:off x="1565680" y="2129113"/>
          <a:ext cx="320660" cy="32066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113F5-B2F2-4763-ABBF-CB48F16D5DA0}">
      <dsp:nvSpPr>
        <dsp:cNvPr id="0" name=""/>
        <dsp:cNvSpPr/>
      </dsp:nvSpPr>
      <dsp:spPr>
        <a:xfrm rot="5400000">
          <a:off x="2456202" y="1752876"/>
          <a:ext cx="1131303" cy="188246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E19A2-82EF-41EA-A0D5-C8FFAEB9BD20}">
      <dsp:nvSpPr>
        <dsp:cNvPr id="0" name=""/>
        <dsp:cNvSpPr/>
      </dsp:nvSpPr>
      <dsp:spPr>
        <a:xfrm>
          <a:off x="2267360" y="2315327"/>
          <a:ext cx="1699498" cy="148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dirty="0"/>
            <a:t>EDUC7605</a:t>
          </a:r>
        </a:p>
        <a:p>
          <a:pPr marL="0" lvl="0" indent="0" algn="l" defTabSz="622300">
            <a:lnSpc>
              <a:spcPct val="90000"/>
            </a:lnSpc>
            <a:spcBef>
              <a:spcPct val="0"/>
            </a:spcBef>
            <a:spcAft>
              <a:spcPct val="35000"/>
            </a:spcAft>
            <a:buNone/>
          </a:pPr>
          <a:r>
            <a:rPr lang="en-AU" sz="1400" kern="1200" dirty="0"/>
            <a:t>(Building Professional Knowledge)</a:t>
          </a:r>
        </a:p>
        <a:p>
          <a:pPr marL="0" lvl="0" indent="0" algn="l" defTabSz="622300">
            <a:lnSpc>
              <a:spcPct val="90000"/>
            </a:lnSpc>
            <a:spcBef>
              <a:spcPct val="0"/>
            </a:spcBef>
            <a:spcAft>
              <a:spcPct val="35000"/>
            </a:spcAft>
            <a:buNone/>
          </a:pPr>
          <a:r>
            <a:rPr lang="en-AU" sz="1400" kern="1200" dirty="0"/>
            <a:t>Supervised Professional Experience</a:t>
          </a:r>
        </a:p>
        <a:p>
          <a:pPr marL="0" lvl="0" indent="0" algn="l" defTabSz="622300">
            <a:lnSpc>
              <a:spcPct val="90000"/>
            </a:lnSpc>
            <a:spcBef>
              <a:spcPct val="0"/>
            </a:spcBef>
            <a:spcAft>
              <a:spcPct val="35000"/>
            </a:spcAft>
            <a:buNone/>
          </a:pPr>
          <a:r>
            <a:rPr lang="en-AU" sz="1400" kern="1200" dirty="0"/>
            <a:t>2 Week Block (10 days)</a:t>
          </a:r>
        </a:p>
        <a:p>
          <a:pPr marL="0" lvl="0" indent="0" algn="l" defTabSz="622300">
            <a:lnSpc>
              <a:spcPct val="90000"/>
            </a:lnSpc>
            <a:spcBef>
              <a:spcPct val="0"/>
            </a:spcBef>
            <a:spcAft>
              <a:spcPct val="35000"/>
            </a:spcAft>
            <a:buNone/>
          </a:pPr>
          <a:r>
            <a:rPr lang="en-AU" sz="1400" kern="1200" dirty="0"/>
            <a:t>Observations and Segments of Lesson</a:t>
          </a:r>
        </a:p>
      </dsp:txBody>
      <dsp:txXfrm>
        <a:off x="2267360" y="2315327"/>
        <a:ext cx="1699498" cy="1489710"/>
      </dsp:txXfrm>
    </dsp:sp>
    <dsp:sp modelId="{D7120D11-3285-4526-89D7-41FA84A8248E}">
      <dsp:nvSpPr>
        <dsp:cNvPr id="0" name=""/>
        <dsp:cNvSpPr/>
      </dsp:nvSpPr>
      <dsp:spPr>
        <a:xfrm>
          <a:off x="3646198" y="1614287"/>
          <a:ext cx="320660" cy="32066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E022D-704C-414F-9316-E7C74E076D81}">
      <dsp:nvSpPr>
        <dsp:cNvPr id="0" name=""/>
        <dsp:cNvSpPr/>
      </dsp:nvSpPr>
      <dsp:spPr>
        <a:xfrm rot="5400000">
          <a:off x="4536721" y="1238049"/>
          <a:ext cx="1131303" cy="188246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33CF91-41E1-4B49-BF54-EA0D028FBE00}">
      <dsp:nvSpPr>
        <dsp:cNvPr id="0" name=""/>
        <dsp:cNvSpPr/>
      </dsp:nvSpPr>
      <dsp:spPr>
        <a:xfrm>
          <a:off x="4347878" y="1800500"/>
          <a:ext cx="1699498" cy="148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dirty="0"/>
            <a:t>EDUC7615</a:t>
          </a:r>
        </a:p>
        <a:p>
          <a:pPr marL="0" lvl="0" indent="0" algn="l" defTabSz="622300">
            <a:lnSpc>
              <a:spcPct val="90000"/>
            </a:lnSpc>
            <a:spcBef>
              <a:spcPct val="0"/>
            </a:spcBef>
            <a:spcAft>
              <a:spcPct val="35000"/>
            </a:spcAft>
            <a:buNone/>
          </a:pPr>
          <a:r>
            <a:rPr lang="en-AU" sz="1400" kern="1200" dirty="0"/>
            <a:t>(Developing Professional Practice)</a:t>
          </a:r>
        </a:p>
        <a:p>
          <a:pPr marL="0" lvl="0" indent="0" algn="l" defTabSz="622300">
            <a:lnSpc>
              <a:spcPct val="90000"/>
            </a:lnSpc>
            <a:spcBef>
              <a:spcPct val="0"/>
            </a:spcBef>
            <a:spcAft>
              <a:spcPct val="35000"/>
            </a:spcAft>
            <a:buNone/>
          </a:pPr>
          <a:r>
            <a:rPr lang="en-AU" sz="1400" kern="1200" dirty="0"/>
            <a:t>Supervised Professional Experience</a:t>
          </a:r>
        </a:p>
        <a:p>
          <a:pPr marL="0" lvl="0" indent="0" algn="l" defTabSz="622300">
            <a:lnSpc>
              <a:spcPct val="90000"/>
            </a:lnSpc>
            <a:spcBef>
              <a:spcPct val="0"/>
            </a:spcBef>
            <a:spcAft>
              <a:spcPct val="35000"/>
            </a:spcAft>
            <a:buNone/>
          </a:pPr>
          <a:r>
            <a:rPr lang="en-AU" sz="1400" kern="1200" dirty="0"/>
            <a:t>6 Week Block (30 days)</a:t>
          </a:r>
        </a:p>
        <a:p>
          <a:pPr marL="0" lvl="0" indent="0" algn="l" defTabSz="622300">
            <a:lnSpc>
              <a:spcPct val="90000"/>
            </a:lnSpc>
            <a:spcBef>
              <a:spcPct val="0"/>
            </a:spcBef>
            <a:spcAft>
              <a:spcPct val="35000"/>
            </a:spcAft>
            <a:buNone/>
          </a:pPr>
          <a:r>
            <a:rPr lang="en-AU" sz="1400" kern="1200" dirty="0"/>
            <a:t>Observation, segments of lessons and whole lessons</a:t>
          </a:r>
        </a:p>
      </dsp:txBody>
      <dsp:txXfrm>
        <a:off x="4347878" y="1800500"/>
        <a:ext cx="1699498" cy="1489710"/>
      </dsp:txXfrm>
    </dsp:sp>
    <dsp:sp modelId="{9DD08040-648A-4972-991F-A4ED81FA441C}">
      <dsp:nvSpPr>
        <dsp:cNvPr id="0" name=""/>
        <dsp:cNvSpPr/>
      </dsp:nvSpPr>
      <dsp:spPr>
        <a:xfrm>
          <a:off x="5726716" y="1099460"/>
          <a:ext cx="320660" cy="32066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B8A329-E1FE-4E61-AE22-20A6D01198A7}">
      <dsp:nvSpPr>
        <dsp:cNvPr id="0" name=""/>
        <dsp:cNvSpPr/>
      </dsp:nvSpPr>
      <dsp:spPr>
        <a:xfrm rot="5400000">
          <a:off x="6617239" y="723223"/>
          <a:ext cx="1131303" cy="188246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6911FD-84A6-4E18-A54B-7266CB0BBB14}">
      <dsp:nvSpPr>
        <dsp:cNvPr id="0" name=""/>
        <dsp:cNvSpPr/>
      </dsp:nvSpPr>
      <dsp:spPr>
        <a:xfrm>
          <a:off x="6428396" y="1285674"/>
          <a:ext cx="1699498" cy="148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AU" sz="6500" kern="1200"/>
        </a:p>
      </dsp:txBody>
      <dsp:txXfrm>
        <a:off x="6428396" y="1285674"/>
        <a:ext cx="1699498" cy="1489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2DE73-51BB-4D78-96F2-968FA74B087C}">
      <dsp:nvSpPr>
        <dsp:cNvPr id="0" name=""/>
        <dsp:cNvSpPr/>
      </dsp:nvSpPr>
      <dsp:spPr>
        <a:xfrm>
          <a:off x="4250" y="677877"/>
          <a:ext cx="2555826" cy="10092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AU" sz="2100" b="1" kern="1200" dirty="0">
              <a:solidFill>
                <a:schemeClr val="bg1"/>
              </a:solidFill>
              <a:latin typeface="+mj-lt"/>
              <a:cs typeface="Arial"/>
              <a:sym typeface="Arial"/>
            </a:rPr>
            <a:t>HASS Student Administration Team</a:t>
          </a:r>
          <a:endParaRPr lang="en-US" sz="2100" kern="1200" dirty="0">
            <a:solidFill>
              <a:schemeClr val="bg1"/>
            </a:solidFill>
            <a:latin typeface="+mj-lt"/>
          </a:endParaRPr>
        </a:p>
      </dsp:txBody>
      <dsp:txXfrm>
        <a:off x="4250" y="677877"/>
        <a:ext cx="2555826" cy="1009282"/>
      </dsp:txXfrm>
    </dsp:sp>
    <dsp:sp modelId="{F01AB5AB-EB00-4E96-9AB0-FAB4FC664383}">
      <dsp:nvSpPr>
        <dsp:cNvPr id="0" name=""/>
        <dsp:cNvSpPr/>
      </dsp:nvSpPr>
      <dsp:spPr>
        <a:xfrm>
          <a:off x="4250" y="1687160"/>
          <a:ext cx="2555826" cy="33235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Degree questions</a:t>
          </a:r>
          <a:endParaRPr lang="en-US" sz="2100" kern="1200" dirty="0">
            <a:solidFill>
              <a:schemeClr val="tx1"/>
            </a:solidFill>
            <a:latin typeface="+mj-lt"/>
          </a:endParaRPr>
        </a:p>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Credit requests</a:t>
          </a:r>
          <a:endParaRPr lang="en-AU" sz="2100" kern="1200" dirty="0">
            <a:solidFill>
              <a:schemeClr val="tx1"/>
            </a:solidFill>
            <a:latin typeface="+mj-lt"/>
            <a:cs typeface="Arial"/>
            <a:sym typeface="Arial"/>
          </a:endParaRPr>
        </a:p>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Academic progress </a:t>
          </a:r>
          <a:endParaRPr lang="en-AU" sz="2100" kern="1200" dirty="0">
            <a:solidFill>
              <a:schemeClr val="tx1"/>
            </a:solidFill>
            <a:latin typeface="+mj-lt"/>
            <a:cs typeface="Arial"/>
            <a:sym typeface="Arial"/>
          </a:endParaRPr>
        </a:p>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Overseas study approval</a:t>
          </a:r>
          <a:endParaRPr lang="en-AU" sz="2100" kern="1200" dirty="0">
            <a:solidFill>
              <a:schemeClr val="tx1"/>
            </a:solidFill>
            <a:latin typeface="+mj-lt"/>
            <a:cs typeface="Arial"/>
            <a:sym typeface="Arial"/>
          </a:endParaRPr>
        </a:p>
      </dsp:txBody>
      <dsp:txXfrm>
        <a:off x="4250" y="1687160"/>
        <a:ext cx="2555826" cy="3323594"/>
      </dsp:txXfrm>
    </dsp:sp>
    <dsp:sp modelId="{360CABBC-81D7-450F-B314-5E09B57E02F9}">
      <dsp:nvSpPr>
        <dsp:cNvPr id="0" name=""/>
        <dsp:cNvSpPr/>
      </dsp:nvSpPr>
      <dsp:spPr>
        <a:xfrm>
          <a:off x="2917893" y="677877"/>
          <a:ext cx="2555826" cy="10092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AU" sz="2100" b="1" kern="1200" dirty="0">
              <a:solidFill>
                <a:schemeClr val="bg1"/>
              </a:solidFill>
              <a:latin typeface="+mj-lt"/>
              <a:cs typeface="Arial"/>
              <a:sym typeface="Arial"/>
            </a:rPr>
            <a:t>School Student Administration Team</a:t>
          </a:r>
          <a:endParaRPr lang="en-US" sz="2100" kern="1200" dirty="0">
            <a:solidFill>
              <a:schemeClr val="bg1"/>
            </a:solidFill>
            <a:latin typeface="+mj-lt"/>
          </a:endParaRPr>
        </a:p>
      </dsp:txBody>
      <dsp:txXfrm>
        <a:off x="2917893" y="677877"/>
        <a:ext cx="2555826" cy="1009282"/>
      </dsp:txXfrm>
    </dsp:sp>
    <dsp:sp modelId="{B1270045-B529-4206-9CE1-373583580CBD}">
      <dsp:nvSpPr>
        <dsp:cNvPr id="0" name=""/>
        <dsp:cNvSpPr/>
      </dsp:nvSpPr>
      <dsp:spPr>
        <a:xfrm>
          <a:off x="2917893" y="1687160"/>
          <a:ext cx="2555826" cy="33235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Course questions</a:t>
          </a:r>
          <a:endParaRPr lang="en-US" sz="2100" kern="1200" dirty="0">
            <a:solidFill>
              <a:schemeClr val="tx1"/>
            </a:solidFill>
            <a:latin typeface="+mj-lt"/>
          </a:endParaRPr>
        </a:p>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Timetables </a:t>
          </a:r>
        </a:p>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Assessment </a:t>
          </a:r>
        </a:p>
      </dsp:txBody>
      <dsp:txXfrm>
        <a:off x="2917893" y="1687160"/>
        <a:ext cx="2555826" cy="3323594"/>
      </dsp:txXfrm>
    </dsp:sp>
    <dsp:sp modelId="{D2121465-391F-4ABE-859F-1540706E06D5}">
      <dsp:nvSpPr>
        <dsp:cNvPr id="0" name=""/>
        <dsp:cNvSpPr/>
      </dsp:nvSpPr>
      <dsp:spPr>
        <a:xfrm>
          <a:off x="5831535" y="677877"/>
          <a:ext cx="2555826" cy="10092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AU" sz="2100" b="1" kern="1200" dirty="0">
              <a:solidFill>
                <a:schemeClr val="bg1"/>
              </a:solidFill>
              <a:latin typeface="+mj-lt"/>
              <a:cs typeface="Arial"/>
              <a:sym typeface="Arial"/>
            </a:rPr>
            <a:t>HASS Student Futures Team</a:t>
          </a:r>
          <a:endParaRPr lang="en-US" sz="2100" kern="1200" dirty="0">
            <a:solidFill>
              <a:schemeClr val="bg1"/>
            </a:solidFill>
            <a:latin typeface="+mj-lt"/>
          </a:endParaRPr>
        </a:p>
      </dsp:txBody>
      <dsp:txXfrm>
        <a:off x="5831535" y="677877"/>
        <a:ext cx="2555826" cy="1009282"/>
      </dsp:txXfrm>
    </dsp:sp>
    <dsp:sp modelId="{70E4CAF5-515C-425D-99BE-7EEF6EBB80C9}">
      <dsp:nvSpPr>
        <dsp:cNvPr id="0" name=""/>
        <dsp:cNvSpPr/>
      </dsp:nvSpPr>
      <dsp:spPr>
        <a:xfrm>
          <a:off x="5831535" y="1687160"/>
          <a:ext cx="2555826" cy="33235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Extra-curricular opportunities</a:t>
          </a:r>
          <a:endParaRPr lang="en-US" sz="2100" kern="1200" dirty="0">
            <a:solidFill>
              <a:schemeClr val="tx1"/>
            </a:solidFill>
            <a:latin typeface="+mj-lt"/>
          </a:endParaRPr>
        </a:p>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Roboto"/>
              <a:sym typeface="Roboto"/>
            </a:rPr>
            <a:t>Career mentoring and seminars</a:t>
          </a:r>
          <a:endParaRPr lang="en-AU" sz="2100" kern="1200" dirty="0">
            <a:solidFill>
              <a:schemeClr val="tx1"/>
            </a:solidFill>
            <a:latin typeface="+mj-lt"/>
            <a:cs typeface="Arial"/>
            <a:sym typeface="Arial"/>
          </a:endParaRPr>
        </a:p>
        <a:p>
          <a:pPr marL="228600" lvl="1" indent="-228600" algn="l" defTabSz="933450">
            <a:lnSpc>
              <a:spcPct val="90000"/>
            </a:lnSpc>
            <a:spcBef>
              <a:spcPct val="0"/>
            </a:spcBef>
            <a:spcAft>
              <a:spcPct val="15000"/>
            </a:spcAft>
            <a:buChar char="•"/>
          </a:pPr>
          <a:r>
            <a:rPr lang="en-AU" sz="2100" kern="1200" dirty="0">
              <a:solidFill>
                <a:schemeClr val="tx1"/>
              </a:solidFill>
              <a:latin typeface="+mj-lt"/>
              <a:ea typeface="Roboto"/>
              <a:cs typeface="Arial"/>
              <a:sym typeface="Roboto"/>
            </a:rPr>
            <a:t>Leadership development</a:t>
          </a:r>
          <a:endParaRPr lang="en-AU" sz="2100" kern="1200" dirty="0">
            <a:solidFill>
              <a:schemeClr val="tx1"/>
            </a:solidFill>
            <a:latin typeface="+mj-lt"/>
            <a:cs typeface="Arial"/>
            <a:sym typeface="Arial"/>
          </a:endParaRPr>
        </a:p>
      </dsp:txBody>
      <dsp:txXfrm>
        <a:off x="5831535" y="1687160"/>
        <a:ext cx="2555826" cy="3323594"/>
      </dsp:txXfrm>
    </dsp:sp>
    <dsp:sp modelId="{DCD8A79F-1039-429B-A924-0FB9A935668B}">
      <dsp:nvSpPr>
        <dsp:cNvPr id="0" name=""/>
        <dsp:cNvSpPr/>
      </dsp:nvSpPr>
      <dsp:spPr>
        <a:xfrm>
          <a:off x="8745178" y="677877"/>
          <a:ext cx="2555826" cy="10092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mj-lt"/>
            </a:rPr>
            <a:t>UQ Student Services</a:t>
          </a:r>
        </a:p>
      </dsp:txBody>
      <dsp:txXfrm>
        <a:off x="8745178" y="677877"/>
        <a:ext cx="2555826" cy="1009282"/>
      </dsp:txXfrm>
    </dsp:sp>
    <dsp:sp modelId="{F3C29513-FFD6-43A8-BC9D-D124BC4ED2F1}">
      <dsp:nvSpPr>
        <dsp:cNvPr id="0" name=""/>
        <dsp:cNvSpPr/>
      </dsp:nvSpPr>
      <dsp:spPr>
        <a:xfrm>
          <a:off x="8745178" y="1687160"/>
          <a:ext cx="2555826" cy="33235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dirty="0">
              <a:latin typeface="+mj-lt"/>
            </a:rPr>
            <a:t>Learning assistance</a:t>
          </a:r>
        </a:p>
        <a:p>
          <a:pPr marL="228600" lvl="1" indent="-228600" algn="l" defTabSz="933450">
            <a:lnSpc>
              <a:spcPct val="90000"/>
            </a:lnSpc>
            <a:spcBef>
              <a:spcPct val="0"/>
            </a:spcBef>
            <a:spcAft>
              <a:spcPct val="15000"/>
            </a:spcAft>
            <a:buChar char="•"/>
          </a:pPr>
          <a:r>
            <a:rPr lang="en-US" sz="2100" b="0" kern="1200" dirty="0">
              <a:latin typeface="+mj-lt"/>
            </a:rPr>
            <a:t>Disability support</a:t>
          </a:r>
        </a:p>
        <a:p>
          <a:pPr marL="228600" lvl="1" indent="-228600" algn="l" defTabSz="933450">
            <a:lnSpc>
              <a:spcPct val="90000"/>
            </a:lnSpc>
            <a:spcBef>
              <a:spcPct val="0"/>
            </a:spcBef>
            <a:spcAft>
              <a:spcPct val="15000"/>
            </a:spcAft>
            <a:buChar char="•"/>
          </a:pPr>
          <a:r>
            <a:rPr lang="en-US" sz="2100" b="0" kern="1200" dirty="0">
              <a:latin typeface="+mj-lt"/>
            </a:rPr>
            <a:t>Counselling</a:t>
          </a:r>
        </a:p>
        <a:p>
          <a:pPr marL="228600" lvl="1" indent="-228600" algn="l" defTabSz="933450">
            <a:lnSpc>
              <a:spcPct val="90000"/>
            </a:lnSpc>
            <a:spcBef>
              <a:spcPct val="0"/>
            </a:spcBef>
            <a:spcAft>
              <a:spcPct val="15000"/>
            </a:spcAft>
            <a:buChar char="•"/>
          </a:pPr>
          <a:r>
            <a:rPr lang="en-US" sz="2100" b="0" kern="1200" dirty="0">
              <a:latin typeface="+mj-lt"/>
            </a:rPr>
            <a:t>International student services</a:t>
          </a:r>
        </a:p>
        <a:p>
          <a:pPr marL="228600" lvl="1" indent="-228600" algn="l" defTabSz="933450">
            <a:lnSpc>
              <a:spcPct val="90000"/>
            </a:lnSpc>
            <a:spcBef>
              <a:spcPct val="0"/>
            </a:spcBef>
            <a:spcAft>
              <a:spcPct val="15000"/>
            </a:spcAft>
            <a:buChar char="•"/>
          </a:pPr>
          <a:r>
            <a:rPr lang="en-US" sz="2100" b="0" kern="1200" dirty="0">
              <a:latin typeface="+mj-lt"/>
            </a:rPr>
            <a:t>Accommodation</a:t>
          </a:r>
        </a:p>
        <a:p>
          <a:pPr marL="228600" lvl="1" indent="-228600" algn="l" defTabSz="933450">
            <a:lnSpc>
              <a:spcPct val="90000"/>
            </a:lnSpc>
            <a:spcBef>
              <a:spcPct val="0"/>
            </a:spcBef>
            <a:spcAft>
              <a:spcPct val="15000"/>
            </a:spcAft>
            <a:buChar char="•"/>
          </a:pPr>
          <a:r>
            <a:rPr lang="en-US" sz="2100" b="0" kern="1200" dirty="0">
              <a:latin typeface="+mj-lt"/>
            </a:rPr>
            <a:t>Multi-faith chaplaincy</a:t>
          </a:r>
        </a:p>
        <a:p>
          <a:pPr marL="228600" lvl="1" indent="-228600" algn="l" defTabSz="933450">
            <a:lnSpc>
              <a:spcPct val="90000"/>
            </a:lnSpc>
            <a:spcBef>
              <a:spcPct val="0"/>
            </a:spcBef>
            <a:spcAft>
              <a:spcPct val="15000"/>
            </a:spcAft>
            <a:buChar char="•"/>
          </a:pPr>
          <a:endParaRPr lang="en-US" sz="2100" b="1" kern="1200" dirty="0">
            <a:latin typeface="+mj-lt"/>
          </a:endParaRPr>
        </a:p>
      </dsp:txBody>
      <dsp:txXfrm>
        <a:off x="8745178" y="1687160"/>
        <a:ext cx="2555826" cy="332359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12A36AD-C140-47B5-A0AA-2808AF1C1C9D}" type="datetimeFigureOut">
              <a:rPr lang="en-AU" smtClean="0"/>
              <a:t>19/02/2025</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763829E-EB69-4A98-9D54-8D6822520B27}" type="datetimeFigureOut">
              <a:rPr lang="en-AU" smtClean="0"/>
              <a:t>19/02/2025</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dirty="0">
                <a:solidFill>
                  <a:schemeClr val="tx1"/>
                </a:solidFill>
                <a:effectLst/>
                <a:latin typeface="+mn-lt"/>
                <a:ea typeface="+mn-ea"/>
                <a:cs typeface="+mn-cs"/>
              </a:rPr>
              <a:t>Guidelines for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1" kern="1200" dirty="0">
                <a:solidFill>
                  <a:schemeClr val="tx1"/>
                </a:solidFill>
                <a:effectLst/>
                <a:latin typeface="+mn-lt"/>
                <a:ea typeface="+mn-ea"/>
                <a:cs typeface="+mn-cs"/>
              </a:rPr>
              <a:t>Use this slide when presenting at UQ or at any site in Australia, when appropriate.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1" kern="1200" dirty="0">
                <a:solidFill>
                  <a:schemeClr val="tx1"/>
                </a:solidFill>
                <a:effectLst/>
                <a:latin typeface="+mn-lt"/>
                <a:ea typeface="+mn-ea"/>
                <a:cs typeface="+mn-cs"/>
              </a:rPr>
              <a:t>Remember to pause briefly after acknowledging Country as a sign of respect.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1" kern="1200" dirty="0">
                <a:solidFill>
                  <a:schemeClr val="tx1"/>
                </a:solidFill>
                <a:effectLst/>
                <a:latin typeface="+mn-lt"/>
                <a:ea typeface="+mn-ea"/>
                <a:cs typeface="+mn-cs"/>
              </a:rPr>
              <a:t>If you are more familiar with acknowledging Country you may add a statement about the event, meeting or forum’s connection with Country. </a:t>
            </a:r>
            <a:br>
              <a:rPr lang="en-AU" sz="1200" i="1" kern="1200" dirty="0">
                <a:solidFill>
                  <a:schemeClr val="tx1"/>
                </a:solidFill>
                <a:effectLst/>
                <a:latin typeface="+mn-lt"/>
                <a:ea typeface="+mn-ea"/>
                <a:cs typeface="+mn-cs"/>
              </a:rPr>
            </a:br>
            <a:r>
              <a:rPr lang="en-AU" sz="1200" i="1" kern="1200" dirty="0">
                <a:solidFill>
                  <a:schemeClr val="tx1"/>
                </a:solidFill>
                <a:effectLst/>
                <a:latin typeface="+mn-lt"/>
                <a:ea typeface="+mn-ea"/>
                <a:cs typeface="+mn-cs"/>
              </a:rPr>
              <a:t>For example; at a higher education event you might acknowledge that the campus has always been a space for teaching, learning, research and collaboration tens of thousands of years before it was established as a university campus, and continues today.</a:t>
            </a:r>
          </a:p>
          <a:p>
            <a:pPr marL="171450" indent="-171450">
              <a:buFont typeface="Arial" panose="020B0604020202020204" pitchFamily="34" charset="0"/>
              <a:buChar char="•"/>
            </a:pPr>
            <a:r>
              <a:rPr lang="en-AU" sz="1200" b="0" i="1" u="none" kern="1200" baseline="0" dirty="0">
                <a:solidFill>
                  <a:schemeClr val="tx1"/>
                </a:solidFill>
                <a:effectLst/>
                <a:latin typeface="+mn-lt"/>
                <a:ea typeface="+mn-ea"/>
                <a:cs typeface="+mn-cs"/>
              </a:rPr>
              <a:t>When to use longer version:</a:t>
            </a:r>
            <a:endParaRPr lang="en-AU" sz="1200" b="0" i="1"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i="1" kern="1200" dirty="0">
                <a:solidFill>
                  <a:schemeClr val="tx1"/>
                </a:solidFill>
                <a:effectLst/>
                <a:latin typeface="+mn-lt"/>
                <a:ea typeface="+mn-ea"/>
                <a:cs typeface="+mn-cs"/>
              </a:rPr>
              <a:t>If you are the main</a:t>
            </a:r>
            <a:r>
              <a:rPr lang="en-AU" sz="1200" i="1" kern="1200" baseline="0" dirty="0">
                <a:solidFill>
                  <a:schemeClr val="tx1"/>
                </a:solidFill>
                <a:effectLst/>
                <a:latin typeface="+mn-lt"/>
                <a:ea typeface="+mn-ea"/>
                <a:cs typeface="+mn-cs"/>
              </a:rPr>
              <a:t> speaker at the event/gathering </a:t>
            </a:r>
          </a:p>
          <a:p>
            <a:pPr marL="628650" lvl="1" indent="-171450">
              <a:buFont typeface="Arial" panose="020B0604020202020204" pitchFamily="34" charset="0"/>
              <a:buChar char="•"/>
            </a:pPr>
            <a:r>
              <a:rPr lang="en-AU" sz="1200" i="1" kern="1200" baseline="0" dirty="0">
                <a:solidFill>
                  <a:schemeClr val="tx1"/>
                </a:solidFill>
                <a:effectLst/>
                <a:latin typeface="+mn-lt"/>
                <a:ea typeface="+mn-ea"/>
                <a:cs typeface="+mn-cs"/>
              </a:rPr>
              <a:t>If you are the first person to present.</a:t>
            </a:r>
            <a:endParaRPr lang="en-AU"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b="0" i="1" u="none" kern="1200" dirty="0">
                <a:solidFill>
                  <a:schemeClr val="tx1"/>
                </a:solidFill>
                <a:effectLst/>
                <a:latin typeface="+mn-lt"/>
                <a:ea typeface="+mn-ea"/>
                <a:cs typeface="+mn-cs"/>
              </a:rPr>
              <a:t>When</a:t>
            </a:r>
            <a:r>
              <a:rPr lang="en-AU" sz="1200" b="0" i="1" u="none" kern="1200" baseline="0" dirty="0">
                <a:solidFill>
                  <a:schemeClr val="tx1"/>
                </a:solidFill>
                <a:effectLst/>
                <a:latin typeface="+mn-lt"/>
                <a:ea typeface="+mn-ea"/>
                <a:cs typeface="+mn-cs"/>
              </a:rPr>
              <a:t> to use a shorter version: </a:t>
            </a:r>
            <a:endParaRPr lang="en-AU" sz="1200" b="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i="1" kern="1200" dirty="0">
                <a:solidFill>
                  <a:schemeClr val="tx1"/>
                </a:solidFill>
                <a:effectLst/>
                <a:latin typeface="+mn-lt"/>
                <a:ea typeface="+mn-ea"/>
                <a:cs typeface="+mn-cs"/>
              </a:rPr>
              <a:t>If you are not the first person to acknowledge Country </a:t>
            </a:r>
          </a:p>
          <a:p>
            <a:pPr marL="628650" lvl="1" indent="-171450">
              <a:buFont typeface="Arial" panose="020B0604020202020204" pitchFamily="34" charset="0"/>
              <a:buChar char="•"/>
            </a:pPr>
            <a:r>
              <a:rPr lang="en-AU" sz="1200" i="1" kern="1200" dirty="0">
                <a:solidFill>
                  <a:schemeClr val="tx1"/>
                </a:solidFill>
                <a:effectLst/>
                <a:latin typeface="+mn-lt"/>
                <a:ea typeface="+mn-ea"/>
                <a:cs typeface="+mn-cs"/>
              </a:rPr>
              <a:t>In a more informal setting </a:t>
            </a:r>
          </a:p>
          <a:p>
            <a:pPr marL="628650" lvl="1" indent="-171450">
              <a:buFont typeface="Arial" panose="020B0604020202020204" pitchFamily="34" charset="0"/>
              <a:buChar char="•"/>
            </a:pPr>
            <a:r>
              <a:rPr lang="en-AU" sz="1200" i="1" kern="1200" dirty="0">
                <a:solidFill>
                  <a:schemeClr val="tx1"/>
                </a:solidFill>
                <a:effectLst/>
                <a:latin typeface="+mn-lt"/>
                <a:ea typeface="+mn-ea"/>
                <a:cs typeface="+mn-cs"/>
              </a:rPr>
              <a:t>Thanking a Traditional Owner for welcoming people to Country. </a:t>
            </a:r>
          </a:p>
          <a:p>
            <a:endParaRPr lang="en-AU" sz="1200" i="1" kern="1200" dirty="0">
              <a:solidFill>
                <a:schemeClr val="tx1"/>
              </a:solidFill>
              <a:effectLst/>
              <a:latin typeface="+mn-lt"/>
              <a:ea typeface="+mn-ea"/>
              <a:cs typeface="+mn-cs"/>
            </a:endParaRPr>
          </a:p>
          <a:p>
            <a:endParaRPr lang="en-AU" sz="1200" kern="1200" baseline="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Longer version</a:t>
            </a:r>
          </a:p>
          <a:p>
            <a:r>
              <a:rPr lang="en-AU" sz="1200" kern="1200" dirty="0">
                <a:solidFill>
                  <a:schemeClr val="tx1"/>
                </a:solidFill>
                <a:effectLst/>
                <a:latin typeface="+mn-lt"/>
                <a:ea typeface="+mn-ea"/>
                <a:cs typeface="+mn-cs"/>
              </a:rPr>
              <a:t>I acknowledge the Traditional Owners and their custodianship of the lands on which we meet today. (On behalf of *) I pay our respects to their Ancestors and their descendants, who continue cultural and spiritual connections to Country. We recognise their valuable contributions to Australian and global society.</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If you are hosting an event, meeting or seminar, you might say something like “On behalf of the event organisers or your section….” </a:t>
            </a:r>
          </a:p>
          <a:p>
            <a:endParaRPr lang="en-AU" sz="1200" b="1" u="none"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Shorter version</a:t>
            </a:r>
          </a:p>
          <a:p>
            <a:r>
              <a:rPr lang="en-AU" sz="1200" kern="1200" dirty="0">
                <a:solidFill>
                  <a:schemeClr val="tx1"/>
                </a:solidFill>
                <a:effectLst/>
                <a:latin typeface="+mn-lt"/>
                <a:ea typeface="+mn-ea"/>
                <a:cs typeface="+mn-cs"/>
              </a:rPr>
              <a:t>I (too,) acknowledge the Traditional Owners and their custodianship of the lands on which we meet today and pay my respect to their Ancestors and their descendants.</a:t>
            </a:r>
          </a:p>
          <a:p>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Slide last updated June 2019 – content owner is PVC(IE)/ATSISU (contact Nell Angus).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312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7C752EC-198C-4F32-BCD2-72471F960EA0}" type="slidenum">
              <a:rPr lang="en-AU" smtClean="0"/>
              <a:t>20</a:t>
            </a:fld>
            <a:endParaRPr lang="en-AU"/>
          </a:p>
        </p:txBody>
      </p:sp>
    </p:spTree>
    <p:extLst>
      <p:ext uri="{BB962C8B-B14F-4D97-AF65-F5344CB8AC3E}">
        <p14:creationId xmlns:p14="http://schemas.microsoft.com/office/powerpoint/2010/main" val="17518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6DF8E-37BA-0BEB-D5BA-B5BCB9376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91080-FA43-9D0D-8DF5-5188DC4FC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4A197-C0D7-9859-75F7-43B6E37D7DA4}"/>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08302433-8322-F91E-2085-D53EEA650394}"/>
              </a:ext>
            </a:extLst>
          </p:cNvPr>
          <p:cNvSpPr>
            <a:spLocks noGrp="1"/>
          </p:cNvSpPr>
          <p:nvPr>
            <p:ph type="sldNum" sz="quarter" idx="10"/>
          </p:nvPr>
        </p:nvSpPr>
        <p:spPr/>
        <p:txBody>
          <a:bodyPr/>
          <a:lstStyle/>
          <a:p>
            <a:fld id="{47C752EC-198C-4F32-BCD2-72471F960EA0}" type="slidenum">
              <a:rPr lang="en-AU" smtClean="0"/>
              <a:t>21</a:t>
            </a:fld>
            <a:endParaRPr lang="en-AU"/>
          </a:p>
        </p:txBody>
      </p:sp>
    </p:spTree>
    <p:extLst>
      <p:ext uri="{BB962C8B-B14F-4D97-AF65-F5344CB8AC3E}">
        <p14:creationId xmlns:p14="http://schemas.microsoft.com/office/powerpoint/2010/main" val="183550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AU" sz="1800" dirty="0"/>
              <a:t>The on-campus theoretical/conceptual foundations build and support each student’s professional experiences. </a:t>
            </a:r>
          </a:p>
          <a:p>
            <a:pPr>
              <a:defRPr/>
            </a:pPr>
            <a:r>
              <a:rPr lang="en-AU" sz="1800" dirty="0"/>
              <a:t>The Professional Experience components total </a:t>
            </a:r>
            <a:r>
              <a:rPr lang="en-AU" sz="1800" b="1" dirty="0"/>
              <a:t>75 days </a:t>
            </a:r>
            <a:r>
              <a:rPr lang="en-AU" sz="1800" dirty="0"/>
              <a:t>across the two year program: </a:t>
            </a:r>
          </a:p>
          <a:p>
            <a:pPr>
              <a:defRPr/>
            </a:pPr>
            <a:endParaRPr lang="en-AU" sz="1800" dirty="0"/>
          </a:p>
          <a:p>
            <a:pPr lvl="2">
              <a:defRPr/>
            </a:pPr>
            <a:r>
              <a:rPr lang="en-AU" sz="1500" dirty="0"/>
              <a:t>5 days in Semester 1, Year 1 – Field experience</a:t>
            </a:r>
          </a:p>
          <a:p>
            <a:pPr lvl="2">
              <a:defRPr/>
            </a:pPr>
            <a:r>
              <a:rPr lang="en-AU" sz="1500" dirty="0"/>
              <a:t>10 days in Semester 2, Year 1 – Supervised &amp; assessed</a:t>
            </a:r>
          </a:p>
          <a:p>
            <a:pPr lvl="2">
              <a:defRPr/>
            </a:pPr>
            <a:r>
              <a:rPr lang="en-AU" sz="1500" dirty="0"/>
              <a:t>30 days in Semester 1, Year 2 - Supervised &amp; assessed</a:t>
            </a:r>
          </a:p>
          <a:p>
            <a:pPr lvl="2">
              <a:defRPr/>
            </a:pPr>
            <a:r>
              <a:rPr lang="en-AU" sz="1500" dirty="0"/>
              <a:t>30 days in Semester 2, Year 2 - Supervised &amp; assessed</a:t>
            </a:r>
          </a:p>
          <a:p>
            <a:pPr>
              <a:defRPr/>
            </a:pPr>
            <a:endParaRPr lang="en-AU" sz="1800" dirty="0"/>
          </a:p>
          <a:p>
            <a:pPr>
              <a:defRPr/>
            </a:pPr>
            <a:r>
              <a:rPr lang="en-AU" sz="1800" dirty="0"/>
              <a:t>The supervised and assessed Professional Experience placements are developmental in nature, building from observations and teaching segments of lessons and then entire lessons in Year 1, to more substantial and sustained teaching experiences in Year 2, culminating in the final Professional Experience placement, the completion of the Graduate Teacher Performance Assessment and the opportunity to demonstrate achievement against the Graduate Teacher Standards.</a:t>
            </a:r>
            <a:endParaRPr lang="en-AU" dirty="0"/>
          </a:p>
        </p:txBody>
      </p:sp>
      <p:sp>
        <p:nvSpPr>
          <p:cNvPr id="51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7EF8070-7AEF-4E3F-841A-40A00A5988F6}" type="slidenum">
              <a:rPr lang="en-AU" altLang="en-US"/>
              <a:pPr/>
              <a:t>23</a:t>
            </a:fld>
            <a:endParaRPr lang="en-AU" altLang="en-US"/>
          </a:p>
        </p:txBody>
      </p:sp>
    </p:spTree>
    <p:extLst>
      <p:ext uri="{BB962C8B-B14F-4D97-AF65-F5344CB8AC3E}">
        <p14:creationId xmlns:p14="http://schemas.microsoft.com/office/powerpoint/2010/main" val="168744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C752EC-198C-4F32-BCD2-72471F960EA0}" type="slidenum">
              <a:rPr lang="en-AU" smtClean="0"/>
              <a:t>25</a:t>
            </a:fld>
            <a:endParaRPr lang="en-AU"/>
          </a:p>
        </p:txBody>
      </p:sp>
    </p:spTree>
    <p:extLst>
      <p:ext uri="{BB962C8B-B14F-4D97-AF65-F5344CB8AC3E}">
        <p14:creationId xmlns:p14="http://schemas.microsoft.com/office/powerpoint/2010/main" val="1837797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AU" sz="1800" dirty="0">
                <a:solidFill>
                  <a:srgbClr val="002060"/>
                </a:solidFill>
                <a:effectLst/>
                <a:latin typeface="Calibri" panose="020F0502020204030204" pitchFamily="34" charset="0"/>
                <a:ea typeface="Times New Roman" panose="02020603050405020304" pitchFamily="18" charset="0"/>
              </a:rPr>
              <a:t>The only funding currently available is through Teach Queensland, being the </a:t>
            </a:r>
            <a:r>
              <a:rPr lang="en-AU" sz="1800" b="1" dirty="0">
                <a:solidFill>
                  <a:srgbClr val="002060"/>
                </a:solidFill>
                <a:effectLst/>
                <a:latin typeface="Calibri" panose="020F0502020204030204" pitchFamily="34" charset="0"/>
                <a:ea typeface="Times New Roman" panose="02020603050405020304" pitchFamily="18" charset="0"/>
              </a:rPr>
              <a:t>Regional Professional Experience Grant</a:t>
            </a:r>
            <a:r>
              <a:rPr lang="en-AU" sz="1800" dirty="0">
                <a:solidFill>
                  <a:srgbClr val="002060"/>
                </a:solidFill>
                <a:effectLst/>
                <a:latin typeface="Calibri" panose="020F0502020204030204" pitchFamily="34" charset="0"/>
                <a:ea typeface="Times New Roman" panose="02020603050405020304" pitchFamily="18" charset="0"/>
              </a:rPr>
              <a:t> and </a:t>
            </a:r>
            <a:r>
              <a:rPr lang="en-AU" sz="1800" b="1" dirty="0">
                <a:solidFill>
                  <a:srgbClr val="002060"/>
                </a:solidFill>
                <a:effectLst/>
                <a:latin typeface="Calibri" panose="020F0502020204030204" pitchFamily="34" charset="0"/>
                <a:ea typeface="Times New Roman" panose="02020603050405020304" pitchFamily="18" charset="0"/>
              </a:rPr>
              <a:t>Beyond The Range Professional Experience Grant</a:t>
            </a:r>
            <a:r>
              <a:rPr lang="en-AU" sz="1800" dirty="0">
                <a:solidFill>
                  <a:srgbClr val="002060"/>
                </a:solidFill>
                <a:effectLst/>
                <a:latin typeface="Calibri" panose="020F0502020204030204" pitchFamily="34" charset="0"/>
                <a:ea typeface="Times New Roman" panose="02020603050405020304" pitchFamily="18" charset="0"/>
              </a:rPr>
              <a:t>. </a:t>
            </a:r>
            <a:endParaRPr lang="en-AU" sz="1800" dirty="0">
              <a:solidFill>
                <a:srgbClr val="00206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dirty="0">
                <a:solidFill>
                  <a:srgbClr val="002060"/>
                </a:solidFill>
                <a:effectLst/>
                <a:latin typeface="Calibri" panose="020F0502020204030204" pitchFamily="34" charset="0"/>
                <a:ea typeface="Times New Roman" panose="02020603050405020304" pitchFamily="18" charset="0"/>
              </a:rPr>
              <a:t>There was previously a small bursary for students completing a Regional placement from School of Education, however I am not sure if that will be available in 2024. It was an anonymous donor and funding coordinated by Tisha. </a:t>
            </a:r>
            <a:endParaRPr lang="en-AU" sz="1800" dirty="0">
              <a:solidFill>
                <a:srgbClr val="00206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dirty="0">
                <a:solidFill>
                  <a:srgbClr val="002060"/>
                </a:solidFill>
                <a:effectLst/>
                <a:latin typeface="Calibri" panose="020F0502020204030204" pitchFamily="34" charset="0"/>
                <a:ea typeface="Times New Roman" panose="02020603050405020304" pitchFamily="18" charset="0"/>
              </a:rPr>
              <a:t>There is also a SEED grant, this grant is administered by UQ Student Enrichment and Employability Development (SEED) and we do not know how much the grant will be, it varies each semester. </a:t>
            </a:r>
            <a:endParaRPr lang="en-AU" sz="1800" dirty="0">
              <a:solidFill>
                <a:srgbClr val="002060"/>
              </a:solidFill>
              <a:effectLst/>
              <a:latin typeface="Calibri" panose="020F050202020403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28</a:t>
            </a:fld>
            <a:endParaRPr lang="en-AU"/>
          </a:p>
        </p:txBody>
      </p:sp>
    </p:spTree>
    <p:extLst>
      <p:ext uri="{BB962C8B-B14F-4D97-AF65-F5344CB8AC3E}">
        <p14:creationId xmlns:p14="http://schemas.microsoft.com/office/powerpoint/2010/main" val="159412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Times New Roman" panose="02020603050405020304" pitchFamily="18" charset="0"/>
                <a:ea typeface="Calibri" panose="020F0502020204030204" pitchFamily="34" charset="0"/>
              </a:rPr>
              <a:t>The first three windows of 2024 (up to August 2024) are part of an important LANTITE trial.</a:t>
            </a:r>
            <a:endParaRPr lang="en-AU" sz="1800" dirty="0">
              <a:effectLst/>
              <a:latin typeface="Calibri" panose="020F0502020204030204" pitchFamily="34" charset="0"/>
              <a:ea typeface="Calibri" panose="020F0502020204030204" pitchFamily="34" charset="0"/>
            </a:endParaRPr>
          </a:p>
          <a:p>
            <a:r>
              <a:rPr lang="en-AU" sz="1800" dirty="0">
                <a:effectLst/>
                <a:latin typeface="Times New Roman" panose="02020603050405020304" pitchFamily="18" charset="0"/>
                <a:ea typeface="Calibri" panose="020F0502020204030204" pitchFamily="34" charset="0"/>
              </a:rPr>
              <a:t> </a:t>
            </a:r>
            <a:endParaRPr lang="en-AU" sz="1800" dirty="0">
              <a:effectLst/>
              <a:latin typeface="Calibri" panose="020F0502020204030204" pitchFamily="34" charset="0"/>
              <a:ea typeface="Calibri" panose="020F0502020204030204" pitchFamily="34" charset="0"/>
            </a:endParaRPr>
          </a:p>
          <a:p>
            <a:r>
              <a:rPr lang="en-AU" sz="1800" dirty="0">
                <a:effectLst/>
                <a:latin typeface="Times New Roman" panose="02020603050405020304" pitchFamily="18" charset="0"/>
                <a:ea typeface="Calibri" panose="020F0502020204030204" pitchFamily="34" charset="0"/>
              </a:rPr>
              <a:t>For the duration of the trial (four test windows), enrolled ITE students in all states or territories will be able to have uncapped attempts. This means that candidates who attempt the test during the trial will not have their failed attempts recorded as attempts when the trial ends. If you meet the test standard during the trial, it will count for the purpose of meeting the standard.</a:t>
            </a:r>
            <a:endParaRPr lang="en-AU" sz="1800" dirty="0">
              <a:effectLst/>
              <a:latin typeface="Calibri" panose="020F0502020204030204" pitchFamily="34" charset="0"/>
              <a:ea typeface="Calibri" panose="020F0502020204030204" pitchFamily="34" charset="0"/>
            </a:endParaRPr>
          </a:p>
          <a:p>
            <a:r>
              <a:rPr lang="en-AU" sz="1800" dirty="0">
                <a:effectLst/>
                <a:latin typeface="Times New Roman" panose="02020603050405020304" pitchFamily="18" charset="0"/>
                <a:ea typeface="Calibri" panose="020F0502020204030204" pitchFamily="34" charset="0"/>
              </a:rPr>
              <a:t> </a:t>
            </a:r>
            <a:endParaRPr lang="en-AU" sz="1800" dirty="0">
              <a:effectLst/>
              <a:latin typeface="Calibri" panose="020F0502020204030204" pitchFamily="34" charset="0"/>
              <a:ea typeface="Calibri" panose="020F0502020204030204" pitchFamily="34" charset="0"/>
            </a:endParaRPr>
          </a:p>
          <a:p>
            <a:r>
              <a:rPr lang="en-AU" sz="1800" dirty="0">
                <a:effectLst/>
                <a:latin typeface="Calibri" panose="020F0502020204030204" pitchFamily="34" charset="0"/>
                <a:ea typeface="Calibri" panose="020F0502020204030204" pitchFamily="34" charset="0"/>
              </a:rPr>
              <a:t>If you attempt the test during the trial, you will also receive improved feedback in the form of a Described Proficiency Scale that describes skills tested and outlines skills required to achieve better results and progress from one band to the other.</a:t>
            </a:r>
          </a:p>
          <a:p>
            <a:r>
              <a:rPr lang="en-AU" sz="1800" dirty="0">
                <a:effectLst/>
                <a:latin typeface="Calibri" panose="020F0502020204030204" pitchFamily="34" charset="0"/>
                <a:ea typeface="Calibri" panose="020F0502020204030204" pitchFamily="34" charset="0"/>
              </a:rPr>
              <a:t> </a:t>
            </a:r>
          </a:p>
          <a:p>
            <a:r>
              <a:rPr lang="en-AU" sz="1800" dirty="0">
                <a:effectLst/>
                <a:latin typeface="Times New Roman" panose="02020603050405020304" pitchFamily="18" charset="0"/>
                <a:ea typeface="Calibri" panose="020F0502020204030204" pitchFamily="34" charset="0"/>
              </a:rPr>
              <a:t>To take advantage of uncapped test attempts during the </a:t>
            </a:r>
            <a:r>
              <a:rPr lang="en-AU" sz="1800" dirty="0">
                <a:effectLst/>
                <a:latin typeface="Calibri" panose="020F0502020204030204" pitchFamily="34" charset="0"/>
                <a:ea typeface="Calibri" panose="020F0502020204030204" pitchFamily="34" charset="0"/>
              </a:rPr>
              <a:t>t</a:t>
            </a:r>
            <a:r>
              <a:rPr lang="en-AU" sz="1800" dirty="0">
                <a:effectLst/>
                <a:latin typeface="Times New Roman" panose="02020603050405020304" pitchFamily="18" charset="0"/>
                <a:ea typeface="Calibri" panose="020F0502020204030204" pitchFamily="34" charset="0"/>
              </a:rPr>
              <a:t>rial, simply register for the test window you wish to sit.</a:t>
            </a:r>
            <a:endParaRPr lang="en-AU" sz="1800" dirty="0">
              <a:effectLst/>
              <a:latin typeface="Calibri" panose="020F050202020403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30</a:t>
            </a:fld>
            <a:endParaRPr lang="en-AU"/>
          </a:p>
        </p:txBody>
      </p:sp>
    </p:spTree>
    <p:extLst>
      <p:ext uri="{BB962C8B-B14F-4D97-AF65-F5344CB8AC3E}">
        <p14:creationId xmlns:p14="http://schemas.microsoft.com/office/powerpoint/2010/main" val="30047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31</a:t>
            </a:fld>
            <a:endParaRPr lang="en-AU"/>
          </a:p>
        </p:txBody>
      </p:sp>
    </p:spTree>
    <p:extLst>
      <p:ext uri="{BB962C8B-B14F-4D97-AF65-F5344CB8AC3E}">
        <p14:creationId xmlns:p14="http://schemas.microsoft.com/office/powerpoint/2010/main" val="872521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32</a:t>
            </a:fld>
            <a:endParaRPr lang="en-AU"/>
          </a:p>
        </p:txBody>
      </p:sp>
    </p:spTree>
    <p:extLst>
      <p:ext uri="{BB962C8B-B14F-4D97-AF65-F5344CB8AC3E}">
        <p14:creationId xmlns:p14="http://schemas.microsoft.com/office/powerpoint/2010/main" val="393020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33</a:t>
            </a:fld>
            <a:endParaRPr lang="en-AU"/>
          </a:p>
        </p:txBody>
      </p:sp>
    </p:spTree>
    <p:extLst>
      <p:ext uri="{BB962C8B-B14F-4D97-AF65-F5344CB8AC3E}">
        <p14:creationId xmlns:p14="http://schemas.microsoft.com/office/powerpoint/2010/main" val="3661675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34</a:t>
            </a:fld>
            <a:endParaRPr lang="en-AU"/>
          </a:p>
        </p:txBody>
      </p:sp>
    </p:spTree>
    <p:extLst>
      <p:ext uri="{BB962C8B-B14F-4D97-AF65-F5344CB8AC3E}">
        <p14:creationId xmlns:p14="http://schemas.microsoft.com/office/powerpoint/2010/main" val="39664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5</a:t>
            </a:fld>
            <a:endParaRPr lang="en-AU"/>
          </a:p>
        </p:txBody>
      </p:sp>
    </p:spTree>
    <p:extLst>
      <p:ext uri="{BB962C8B-B14F-4D97-AF65-F5344CB8AC3E}">
        <p14:creationId xmlns:p14="http://schemas.microsoft.com/office/powerpoint/2010/main" val="1972780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36</a:t>
            </a:fld>
            <a:endParaRPr lang="en-AU"/>
          </a:p>
        </p:txBody>
      </p:sp>
    </p:spTree>
    <p:extLst>
      <p:ext uri="{BB962C8B-B14F-4D97-AF65-F5344CB8AC3E}">
        <p14:creationId xmlns:p14="http://schemas.microsoft.com/office/powerpoint/2010/main" val="2268912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bc8b03e7d1_2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bc8b03e7d1_2_4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endParaRPr dirty="0"/>
          </a:p>
        </p:txBody>
      </p:sp>
      <p:sp>
        <p:nvSpPr>
          <p:cNvPr id="471" name="Google Shape;471;gbc8b03e7d1_2_4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781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24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bd9c3836ff_1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bd9c3836ff_1_1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b="0" i="0" dirty="0">
                <a:solidFill>
                  <a:srgbClr val="000000"/>
                </a:solidFill>
                <a:effectLst/>
                <a:latin typeface="72"/>
              </a:rPr>
              <a:t>Link for chat</a:t>
            </a:r>
            <a:r>
              <a:rPr lang="en-AU" b="0" i="0">
                <a:solidFill>
                  <a:srgbClr val="000000"/>
                </a:solidFill>
                <a:effectLst/>
                <a:latin typeface="72"/>
              </a:rPr>
              <a:t>: https://uniofqueensland.syd1.qualtrics.com/jfe/form/SV_8j2VlfjoOBA0lEO</a:t>
            </a:r>
            <a:endParaRPr dirty="0"/>
          </a:p>
        </p:txBody>
      </p:sp>
      <p:sp>
        <p:nvSpPr>
          <p:cNvPr id="939" name="Google Shape;939;gbd9c3836ff_1_1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2DE6FC-34F9-4676-BB1E-81F916FB9328}" type="slidenum">
              <a:rPr lang="en-AU" altLang="en-US"/>
              <a:pPr/>
              <a:t>44</a:t>
            </a:fld>
            <a:endParaRPr lang="en-AU" altLang="en-US"/>
          </a:p>
        </p:txBody>
      </p:sp>
    </p:spTree>
    <p:extLst>
      <p:ext uri="{BB962C8B-B14F-4D97-AF65-F5344CB8AC3E}">
        <p14:creationId xmlns:p14="http://schemas.microsoft.com/office/powerpoint/2010/main" val="54904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6</a:t>
            </a:fld>
            <a:endParaRPr lang="en-AU"/>
          </a:p>
        </p:txBody>
      </p:sp>
    </p:spTree>
    <p:extLst>
      <p:ext uri="{BB962C8B-B14F-4D97-AF65-F5344CB8AC3E}">
        <p14:creationId xmlns:p14="http://schemas.microsoft.com/office/powerpoint/2010/main" val="72600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134890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37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189553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1 is the foundation year of the</a:t>
            </a:r>
            <a:r>
              <a:rPr lang="en-US" baseline="0" dirty="0"/>
              <a:t> program, comprised of core courses and professional experience opportunities. </a:t>
            </a:r>
          </a:p>
          <a:p>
            <a:endParaRPr lang="en-AU" dirty="0"/>
          </a:p>
          <a:p>
            <a:r>
              <a:rPr lang="en-AU" dirty="0"/>
              <a:t>These courses provide opportunities for </a:t>
            </a:r>
            <a:r>
              <a:rPr lang="en-AU" dirty="0" err="1"/>
              <a:t>preservice</a:t>
            </a:r>
            <a:r>
              <a:rPr lang="en-AU" dirty="0"/>
              <a:t> teachers to see the relevance of these core</a:t>
            </a:r>
            <a:r>
              <a:rPr lang="en-AU" baseline="0" dirty="0"/>
              <a:t> courses for their curriculum area,</a:t>
            </a:r>
            <a:r>
              <a:rPr lang="en-AU" dirty="0"/>
              <a:t> introduce relevant syllabus documents and curriculum specific considerations early in the program, and facilitate engagement with other </a:t>
            </a:r>
            <a:r>
              <a:rPr lang="en-AU" dirty="0" err="1"/>
              <a:t>preservice</a:t>
            </a:r>
            <a:r>
              <a:rPr lang="en-AU" dirty="0"/>
              <a:t> teachers</a:t>
            </a:r>
            <a:r>
              <a:rPr lang="en-AU" baseline="0" dirty="0"/>
              <a:t> </a:t>
            </a:r>
            <a:r>
              <a:rPr lang="en-AU" dirty="0"/>
              <a:t>who will be teaching in a related area.</a:t>
            </a:r>
          </a:p>
          <a:p>
            <a:endParaRPr lang="en-AU" dirty="0"/>
          </a:p>
          <a:p>
            <a:r>
              <a:rPr lang="en-US" dirty="0"/>
              <a:t>In Year 2,</a:t>
            </a:r>
            <a:r>
              <a:rPr lang="en-US" baseline="0" dirty="0"/>
              <a:t> </a:t>
            </a:r>
            <a:r>
              <a:rPr lang="en-US" baseline="0" dirty="0" err="1"/>
              <a:t>preservice</a:t>
            </a:r>
            <a:r>
              <a:rPr lang="en-US" baseline="0" dirty="0"/>
              <a:t> teachers undertake core courses in assessment and research; their 2 x year-long double credit curriculum studies courses, and two extended professional experience placements.</a:t>
            </a:r>
          </a:p>
        </p:txBody>
      </p:sp>
      <p:sp>
        <p:nvSpPr>
          <p:cNvPr id="4" name="Slide Number Placeholder 3"/>
          <p:cNvSpPr>
            <a:spLocks noGrp="1"/>
          </p:cNvSpPr>
          <p:nvPr>
            <p:ph type="sldNum" sz="quarter" idx="10"/>
          </p:nvPr>
        </p:nvSpPr>
        <p:spPr/>
        <p:txBody>
          <a:bodyPr/>
          <a:lstStyle/>
          <a:p>
            <a:fld id="{47C752EC-198C-4F32-BCD2-72471F960EA0}" type="slidenum">
              <a:rPr lang="en-AU" smtClean="0"/>
              <a:t>17</a:t>
            </a:fld>
            <a:endParaRPr lang="en-AU"/>
          </a:p>
        </p:txBody>
      </p:sp>
    </p:spTree>
    <p:extLst>
      <p:ext uri="{BB962C8B-B14F-4D97-AF65-F5344CB8AC3E}">
        <p14:creationId xmlns:p14="http://schemas.microsoft.com/office/powerpoint/2010/main" val="7220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7C752EC-198C-4F32-BCD2-72471F960EA0}" type="slidenum">
              <a:rPr lang="en-AU" smtClean="0"/>
              <a:t>18</a:t>
            </a:fld>
            <a:endParaRPr lang="en-AU"/>
          </a:p>
        </p:txBody>
      </p:sp>
    </p:spTree>
    <p:extLst>
      <p:ext uri="{BB962C8B-B14F-4D97-AF65-F5344CB8AC3E}">
        <p14:creationId xmlns:p14="http://schemas.microsoft.com/office/powerpoint/2010/main" val="212267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7C752EC-198C-4F32-BCD2-72471F960EA0}" type="slidenum">
              <a:rPr lang="en-AU" smtClean="0"/>
              <a:t>19</a:t>
            </a:fld>
            <a:endParaRPr lang="en-AU"/>
          </a:p>
        </p:txBody>
      </p:sp>
    </p:spTree>
    <p:extLst>
      <p:ext uri="{BB962C8B-B14F-4D97-AF65-F5344CB8AC3E}">
        <p14:creationId xmlns:p14="http://schemas.microsoft.com/office/powerpoint/2010/main" val="1483491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BEF6F-6263-4F8D-8EB5-8791451073CD}"/>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5" name="Picture 4">
            <a:extLst>
              <a:ext uri="{FF2B5EF4-FFF2-40B4-BE49-F238E27FC236}">
                <a16:creationId xmlns:a16="http://schemas.microsoft.com/office/drawing/2014/main" id="{3F3E3223-6328-4488-8A5F-952E87A12E34}"/>
              </a:ext>
            </a:extLst>
          </p:cNvPr>
          <p:cNvPicPr>
            <a:picLocks noChangeAspect="1"/>
          </p:cNvPicPr>
          <p:nvPr userDrawn="1"/>
        </p:nvPicPr>
        <p:blipFill rotWithShape="1">
          <a:blip r:embed="rId2"/>
          <a:srcRect l="74412" t="80198" b="-1"/>
          <a:stretch/>
        </p:blipFill>
        <p:spPr>
          <a:xfrm>
            <a:off x="9852228" y="5499893"/>
            <a:ext cx="2339772" cy="1358107"/>
          </a:xfrm>
          <a:prstGeom prst="rect">
            <a:avLst/>
          </a:prstGeom>
          <a:ln>
            <a:noFill/>
          </a:ln>
        </p:spPr>
      </p:pic>
      <p:sp>
        <p:nvSpPr>
          <p:cNvPr id="2" name="Title 1"/>
          <p:cNvSpPr>
            <a:spLocks noGrp="1"/>
          </p:cNvSpPr>
          <p:nvPr>
            <p:ph type="title" hasCustomPrompt="1"/>
          </p:nvPr>
        </p:nvSpPr>
        <p:spPr>
          <a:xfrm>
            <a:off x="695325" y="1160745"/>
            <a:ext cx="10738247" cy="1296144"/>
          </a:xfrm>
        </p:spPr>
        <p:txBody>
          <a:bodyPr anchor="b">
            <a:noAutofit/>
          </a:bodyPr>
          <a:lstStyle>
            <a:lvl1pPr>
              <a:lnSpc>
                <a:spcPts val="5040"/>
              </a:lnSpc>
              <a:defRPr sz="4200">
                <a:solidFill>
                  <a:schemeClr val="accent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71294"/>
            <a:ext cx="10747200" cy="2675249"/>
          </a:xfrm>
          <a:prstGeom prst="rect">
            <a:avLst/>
          </a:prstGeom>
        </p:spPr>
        <p:txBody>
          <a:bodyPr>
            <a:normAutofit/>
          </a:bodyPr>
          <a:lstStyle>
            <a:lvl1pPr marL="0" indent="0">
              <a:lnSpc>
                <a:spcPts val="3240"/>
              </a:lnSpc>
              <a:buNone/>
              <a:defRPr sz="2700">
                <a:solidFill>
                  <a:schemeClr val="accent1"/>
                </a:solidFill>
              </a:defRPr>
            </a:lvl1pPr>
          </a:lstStyle>
          <a:p>
            <a:pPr lvl="0"/>
            <a:r>
              <a:rPr lang="en-US" dirty="0"/>
              <a:t>[Subtitle]</a:t>
            </a:r>
          </a:p>
        </p:txBody>
      </p:sp>
      <p:pic>
        <p:nvPicPr>
          <p:cNvPr id="9" name="Picture 8">
            <a:extLst>
              <a:ext uri="{FF2B5EF4-FFF2-40B4-BE49-F238E27FC236}">
                <a16:creationId xmlns:a16="http://schemas.microsoft.com/office/drawing/2014/main" id="{B3140420-5D32-4B9D-AAC5-EA821D594034}"/>
              </a:ext>
            </a:extLst>
          </p:cNvPr>
          <p:cNvPicPr>
            <a:picLocks noChangeAspect="1"/>
          </p:cNvPicPr>
          <p:nvPr userDrawn="1"/>
        </p:nvPicPr>
        <p:blipFill rotWithShape="1">
          <a:blip r:embed="rId2"/>
          <a:srcRect t="59270" r="70475" b="-1"/>
          <a:stretch/>
        </p:blipFill>
        <p:spPr>
          <a:xfrm>
            <a:off x="1" y="4064704"/>
            <a:ext cx="2699772" cy="2793299"/>
          </a:xfrm>
          <a:prstGeom prst="rect">
            <a:avLst/>
          </a:prstGeom>
          <a:ln>
            <a:noFill/>
          </a:ln>
        </p:spPr>
      </p:pic>
      <p:pic>
        <p:nvPicPr>
          <p:cNvPr id="10" name="Picture 9">
            <a:extLst>
              <a:ext uri="{FF2B5EF4-FFF2-40B4-BE49-F238E27FC236}">
                <a16:creationId xmlns:a16="http://schemas.microsoft.com/office/drawing/2014/main" id="{1A1484F3-3D7B-466C-B621-2369AAE0DB10}"/>
              </a:ext>
            </a:extLst>
          </p:cNvPr>
          <p:cNvPicPr>
            <a:picLocks noChangeAspect="1"/>
          </p:cNvPicPr>
          <p:nvPr userDrawn="1"/>
        </p:nvPicPr>
        <p:blipFill>
          <a:blip r:embed="rId3"/>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A2A89B-5F40-4031-8108-1BFB255068B7}"/>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375E875C-DD57-4708-A99D-D59276162100}"/>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E22F89E8-AEA0-41B7-97D7-227B19E804EC}"/>
              </a:ext>
            </a:extLst>
          </p:cNvPr>
          <p:cNvSpPr>
            <a:spLocks noGrp="1"/>
          </p:cNvSpPr>
          <p:nvPr>
            <p:ph type="body" sz="quarter" idx="13" hasCustomPrompt="1"/>
          </p:nvPr>
        </p:nvSpPr>
        <p:spPr>
          <a:xfrm>
            <a:off x="695326"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6" name="Content Placeholder 5">
            <a:extLst>
              <a:ext uri="{FF2B5EF4-FFF2-40B4-BE49-F238E27FC236}">
                <a16:creationId xmlns:a16="http://schemas.microsoft.com/office/drawing/2014/main" id="{5F93F161-17EB-4DA5-BE00-069D1277B92D}"/>
              </a:ext>
            </a:extLst>
          </p:cNvPr>
          <p:cNvSpPr>
            <a:spLocks noGrp="1"/>
          </p:cNvSpPr>
          <p:nvPr>
            <p:ph sz="quarter" idx="17"/>
          </p:nvPr>
        </p:nvSpPr>
        <p:spPr>
          <a:xfrm>
            <a:off x="695326"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6">
            <a:extLst>
              <a:ext uri="{FF2B5EF4-FFF2-40B4-BE49-F238E27FC236}">
                <a16:creationId xmlns:a16="http://schemas.microsoft.com/office/drawing/2014/main" id="{4324DF9C-3E8A-469C-8FC9-4938DAA32240}"/>
              </a:ext>
            </a:extLst>
          </p:cNvPr>
          <p:cNvSpPr>
            <a:spLocks noGrp="1"/>
          </p:cNvSpPr>
          <p:nvPr>
            <p:ph type="body" sz="quarter" idx="18" hasCustomPrompt="1"/>
          </p:nvPr>
        </p:nvSpPr>
        <p:spPr>
          <a:xfrm>
            <a:off x="6279511"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16" name="Content Placeholder 5">
            <a:extLst>
              <a:ext uri="{FF2B5EF4-FFF2-40B4-BE49-F238E27FC236}">
                <a16:creationId xmlns:a16="http://schemas.microsoft.com/office/drawing/2014/main" id="{A027F0FB-D735-4865-B5EA-A50B34F47CA8}"/>
              </a:ext>
            </a:extLst>
          </p:cNvPr>
          <p:cNvSpPr>
            <a:spLocks noGrp="1"/>
          </p:cNvSpPr>
          <p:nvPr>
            <p:ph sz="quarter" idx="19"/>
          </p:nvPr>
        </p:nvSpPr>
        <p:spPr>
          <a:xfrm>
            <a:off x="6279511"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AE529219-BCD0-4496-8C5D-775ED0D27837}"/>
              </a:ext>
            </a:extLst>
          </p:cNvPr>
          <p:cNvSpPr>
            <a:spLocks noGrp="1"/>
          </p:cNvSpPr>
          <p:nvPr>
            <p:ph type="dt" sz="half" idx="20"/>
          </p:nvPr>
        </p:nvSpPr>
        <p:spPr>
          <a:xfrm>
            <a:off x="695325" y="151136"/>
            <a:ext cx="2376000" cy="241200"/>
          </a:xfrm>
          <a:prstGeom prst="rect">
            <a:avLst/>
          </a:prstGeom>
        </p:spPr>
        <p:txBody>
          <a:bodyPr/>
          <a:lstStyle/>
          <a:p>
            <a:pPr algn="l"/>
            <a:r>
              <a:rPr lang="en-US"/>
              <a:t>[Entity Name]</a:t>
            </a:r>
            <a:endParaRPr lang="en-AU" dirty="0"/>
          </a:p>
        </p:txBody>
      </p:sp>
      <p:sp>
        <p:nvSpPr>
          <p:cNvPr id="11" name="Text Placeholder 5">
            <a:extLst>
              <a:ext uri="{FF2B5EF4-FFF2-40B4-BE49-F238E27FC236}">
                <a16:creationId xmlns:a16="http://schemas.microsoft.com/office/drawing/2014/main" id="{CAE7F11A-C7DA-440F-83D7-3571E1FAF17A}"/>
              </a:ext>
            </a:extLst>
          </p:cNvPr>
          <p:cNvSpPr>
            <a:spLocks noGrp="1"/>
          </p:cNvSpPr>
          <p:nvPr>
            <p:ph type="body" sz="quarter" idx="14" hasCustomPrompt="1"/>
          </p:nvPr>
        </p:nvSpPr>
        <p:spPr>
          <a:xfrm>
            <a:off x="695327" y="1699200"/>
            <a:ext cx="10772776"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97ABDCDB-C6CD-4C8C-A5E2-31920BCF53A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1F7154F-DE85-4B92-BE63-FC9C5B0FC14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7" name="Picture 16">
            <a:extLst>
              <a:ext uri="{FF2B5EF4-FFF2-40B4-BE49-F238E27FC236}">
                <a16:creationId xmlns:a16="http://schemas.microsoft.com/office/drawing/2014/main" id="{6C08FAE1-741A-4147-AD4A-766CC098B78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Title 7">
            <a:extLst>
              <a:ext uri="{FF2B5EF4-FFF2-40B4-BE49-F238E27FC236}">
                <a16:creationId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5" y="1700212"/>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p:cNvSpPr>
            <a:spLocks noGrp="1"/>
          </p:cNvSpPr>
          <p:nvPr>
            <p:ph sz="quarter" idx="13"/>
          </p:nvPr>
        </p:nvSpPr>
        <p:spPr>
          <a:xfrm>
            <a:off x="695325" y="4149320"/>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FF2B5EF4-FFF2-40B4-BE49-F238E27FC236}">
                <a16:creationId xmlns:a16="http://schemas.microsoft.com/office/drawing/2014/main" id="{28A64A70-781C-4A35-B011-4415D9D6857F}"/>
              </a:ext>
            </a:extLst>
          </p:cNvPr>
          <p:cNvSpPr>
            <a:spLocks noGrp="1"/>
          </p:cNvSpPr>
          <p:nvPr>
            <p:ph type="sldNum" sz="quarter" idx="15"/>
          </p:nvPr>
        </p:nvSpPr>
        <p:spPr/>
        <p:txBody>
          <a:bodyPr/>
          <a:lstStyle/>
          <a:p>
            <a:fld id="{E917DE0E-AFB1-41FD-BC35-27DB61CA125F}" type="slidenum">
              <a:rPr lang="en-AU" smtClean="0"/>
              <a:pPr/>
              <a:t>‹#›</a:t>
            </a:fld>
            <a:endParaRPr lang="en-AU" dirty="0"/>
          </a:p>
        </p:txBody>
      </p:sp>
      <p:sp>
        <p:nvSpPr>
          <p:cNvPr id="8" name="Footer Placeholder 2">
            <a:extLst>
              <a:ext uri="{FF2B5EF4-FFF2-40B4-BE49-F238E27FC236}">
                <a16:creationId xmlns:a16="http://schemas.microsoft.com/office/drawing/2014/main" id="{9773C7E2-CDC5-49EC-A9E3-AC0C9037344D}"/>
              </a:ext>
            </a:extLst>
          </p:cNvPr>
          <p:cNvSpPr>
            <a:spLocks noGrp="1"/>
          </p:cNvSpPr>
          <p:nvPr>
            <p:ph type="ftr" sz="quarter" idx="10"/>
          </p:nvPr>
        </p:nvSpPr>
        <p:spPr>
          <a:xfrm>
            <a:off x="719668" y="6519171"/>
            <a:ext cx="3360109" cy="240219"/>
          </a:xfrm>
        </p:spPr>
        <p:txBody>
          <a:bodyPr/>
          <a:lstStyle>
            <a:lvl1pPr>
              <a:defRPr b="0"/>
            </a:lvl1pPr>
          </a:lstStyle>
          <a:p>
            <a:r>
              <a:rPr lang="en-AU"/>
              <a:t>[Presentation Title] | [Date]</a:t>
            </a:r>
            <a:endParaRPr lang="en-AU" dirty="0"/>
          </a:p>
        </p:txBody>
      </p:sp>
      <p:sp>
        <p:nvSpPr>
          <p:cNvPr id="2" name="Date Placeholder 1">
            <a:extLst>
              <a:ext uri="{FF2B5EF4-FFF2-40B4-BE49-F238E27FC236}">
                <a16:creationId xmlns:a16="http://schemas.microsoft.com/office/drawing/2014/main" id="{0B423B96-95FF-4790-8D30-9E7B110C4387}"/>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5" name="Title 4">
            <a:extLst>
              <a:ext uri="{FF2B5EF4-FFF2-40B4-BE49-F238E27FC236}">
                <a16:creationId xmlns:a16="http://schemas.microsoft.com/office/drawing/2014/main" id="{CD9D3A3A-6391-449C-98D8-8000F53C5CEA}"/>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4204264-ED99-42CA-9AA0-998A63609F92}"/>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BF99E85-067E-4D25-84D4-D21BC7C23B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78C68E48-49B8-418B-BA86-C6FED8002F94}"/>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Content Placeholder 6">
            <a:extLst>
              <a:ext uri="{FF2B5EF4-FFF2-40B4-BE49-F238E27FC236}">
                <a16:creationId xmlns:a16="http://schemas.microsoft.com/office/drawing/2014/main" id="{DBFF82D3-6289-409B-A057-3D813BA14F7F}"/>
              </a:ext>
            </a:extLst>
          </p:cNvPr>
          <p:cNvSpPr>
            <a:spLocks noGrp="1"/>
          </p:cNvSpPr>
          <p:nvPr>
            <p:ph sz="quarter" idx="14"/>
          </p:nvPr>
        </p:nvSpPr>
        <p:spPr>
          <a:xfrm>
            <a:off x="695325" y="1700213"/>
            <a:ext cx="3384342"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3F6BB689-6536-431A-8821-1D05F11A490B}"/>
              </a:ext>
            </a:extLst>
          </p:cNvPr>
          <p:cNvSpPr>
            <a:spLocks noGrp="1"/>
          </p:cNvSpPr>
          <p:nvPr>
            <p:ph sz="quarter" idx="15"/>
          </p:nvPr>
        </p:nvSpPr>
        <p:spPr>
          <a:xfrm>
            <a:off x="440660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DE3EE136-4551-4345-9B3F-12045A92B814}"/>
              </a:ext>
            </a:extLst>
          </p:cNvPr>
          <p:cNvSpPr>
            <a:spLocks noGrp="1"/>
          </p:cNvSpPr>
          <p:nvPr>
            <p:ph sz="quarter" idx="16"/>
          </p:nvPr>
        </p:nvSpPr>
        <p:spPr>
          <a:xfrm>
            <a:off x="811259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a:xfrm>
            <a:off x="695325" y="151136"/>
            <a:ext cx="2376000" cy="241200"/>
          </a:xfrm>
          <a:prstGeom prst="rect">
            <a:avLst/>
          </a:prstGeom>
        </p:spPr>
        <p:txBody>
          <a:bodyPr/>
          <a:lstStyle/>
          <a:p>
            <a:pPr algn="l"/>
            <a:r>
              <a:rPr lang="en-US"/>
              <a:t>[Entity Name]</a:t>
            </a:r>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FA713AAF-B990-435A-8393-8A68709805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16E32DE4-D188-4655-B345-81AD0F7B8AEF}"/>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7707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7049" y="1700213"/>
            <a:ext cx="7089626"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695325" y="1698659"/>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A819475F-5544-4974-AE9E-4B8F82C06AFF}"/>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FB7ADCB3-94A1-487D-85FB-8FFC9CDD03A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4198469F-EA11-46C7-AAEC-1DCCFFCDF452}"/>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25DE031C-D81B-4218-94A1-8E617EC68AED}"/>
              </a:ext>
            </a:extLst>
          </p:cNvPr>
          <p:cNvSpPr>
            <a:spLocks noGrp="1"/>
          </p:cNvSpPr>
          <p:nvPr>
            <p:ph type="dt" sz="half" idx="16"/>
          </p:nvPr>
        </p:nvSpPr>
        <p:spPr/>
        <p:txBody>
          <a:bodyPr/>
          <a:lstStyle/>
          <a:p>
            <a:r>
              <a:rPr lang="en-US"/>
              <a:t>[Entity Name]</a:t>
            </a:r>
            <a:endParaRPr lang="en-AU" dirty="0"/>
          </a:p>
        </p:txBody>
      </p:sp>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[Presentation Title] | [Date]</a:t>
            </a:r>
            <a:endParaRPr lang="en-AU" dirty="0"/>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700213"/>
            <a:ext cx="7092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8112676" y="1700213"/>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99C00F56-0B94-47B9-B665-E10A225FC23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B4415799-71FD-449D-8349-3495B06EE8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BCDEB36B-7D7C-483E-8547-AC6A66877EC0}"/>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96FEF3A4-7665-47FA-8B69-9A4F31C18B06}"/>
              </a:ext>
            </a:extLst>
          </p:cNvPr>
          <p:cNvSpPr>
            <a:spLocks noGrp="1"/>
          </p:cNvSpPr>
          <p:nvPr>
            <p:ph type="dt" sz="half" idx="16"/>
          </p:nvPr>
        </p:nvSpPr>
        <p:spPr/>
        <p:txBody>
          <a:bodyPr/>
          <a:lstStyle/>
          <a:p>
            <a:r>
              <a:rPr lang="en-US"/>
              <a:t>[Entity Name]</a:t>
            </a:r>
            <a:endParaRPr lang="en-AU" dirty="0"/>
          </a:p>
        </p:txBody>
      </p:sp>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[Presentation Title] | [Date]</a:t>
            </a:r>
            <a:endParaRPr lang="en-AU" dirty="0"/>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624880"/>
            <a:ext cx="12191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lvl1pPr>
          </a:lstStyle>
          <a:p>
            <a:pPr lvl="0"/>
            <a:r>
              <a:rPr lang="en-AU" dirty="0"/>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dirty="0"/>
              <a:t>[Title]</a:t>
            </a:r>
            <a:endParaRPr lang="en-AU" dirty="0"/>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45D19A3-55E4-4A3E-B43F-B4D3EFBE1E1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1B58DF6-309B-4BE3-BBE4-1BA28FFD90EC}"/>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4" name="Date Placeholder 3">
            <a:extLst>
              <a:ext uri="{FF2B5EF4-FFF2-40B4-BE49-F238E27FC236}">
                <a16:creationId xmlns:a16="http://schemas.microsoft.com/office/drawing/2014/main" id="{FDC7D515-B4C3-44B8-9BAA-EEF692FA5A57}"/>
              </a:ext>
            </a:extLst>
          </p:cNvPr>
          <p:cNvSpPr>
            <a:spLocks noGrp="1"/>
          </p:cNvSpPr>
          <p:nvPr>
            <p:ph type="dt" sz="half" idx="20"/>
          </p:nvPr>
        </p:nvSpPr>
        <p:spPr/>
        <p:txBody>
          <a:bodyPr/>
          <a:lstStyle/>
          <a:p>
            <a:r>
              <a:rPr lang="en-US"/>
              <a:t>[Entity Name]</a:t>
            </a:r>
            <a:endParaRPr lang="en-AU" dirty="0"/>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1700213"/>
            <a:ext cx="10801349" cy="4249107"/>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61FA6F18-A6B9-4002-9AF5-5A621B0ECEA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F6667976-37E5-419D-871B-FF7F3279A819}"/>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FEBC86CC-8E6A-4F6A-BC10-D9D4BF0CE880}"/>
              </a:ext>
            </a:extLst>
          </p:cNvPr>
          <p:cNvSpPr>
            <a:spLocks noGrp="1"/>
          </p:cNvSpPr>
          <p:nvPr>
            <p:ph type="dt" sz="half" idx="16"/>
          </p:nvPr>
        </p:nvSpPr>
        <p:spPr/>
        <p:txBody>
          <a:bodyPr/>
          <a:lstStyle/>
          <a:p>
            <a:r>
              <a:rPr lang="en-US"/>
              <a:t>[Entity Name]</a:t>
            </a:r>
            <a:endParaRPr lang="en-AU" dirty="0"/>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[Presentation Title] | [Date]</a:t>
            </a:r>
            <a:endParaRPr lang="en-AU" dirty="0"/>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8" y="630979"/>
            <a:ext cx="7784951"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r>
              <a:rPr lang="en-US"/>
              <a:t>[Entity Name]</a:t>
            </a:r>
            <a:endParaRPr lang="en-AU" dirty="0"/>
          </a:p>
        </p:txBody>
      </p:sp>
      <p:sp>
        <p:nvSpPr>
          <p:cNvPr id="9" name="Rectangle 8">
            <a:extLst>
              <a:ext uri="{FF2B5EF4-FFF2-40B4-BE49-F238E27FC236}">
                <a16:creationId xmlns:a16="http://schemas.microsoft.com/office/drawing/2014/main" id="{35F1548D-4CF2-410E-9EAF-5FFD92B8BD25}"/>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4FFD650-D01F-491D-B510-1C0C7A868A64}"/>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E6DFCBBC-8906-4BED-9DB4-F37D43569C83}"/>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099776" y="619522"/>
            <a:ext cx="6096132"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520858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9ED1E0F1-AFFA-42EB-BA75-DA2D450046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9BE6FC7D-C34E-46C7-8941-E28D2138AB4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3" name="Title 1">
            <a:extLst>
              <a:ext uri="{FF2B5EF4-FFF2-40B4-BE49-F238E27FC236}">
                <a16:creationId xmlns:a16="http://schemas.microsoft.com/office/drawing/2014/main" id="{080EDC1B-18C6-4124-ACB9-D441CF15FE5D}"/>
              </a:ext>
            </a:extLst>
          </p:cNvPr>
          <p:cNvSpPr>
            <a:spLocks noGrp="1"/>
          </p:cNvSpPr>
          <p:nvPr>
            <p:ph type="title"/>
          </p:nvPr>
        </p:nvSpPr>
        <p:spPr>
          <a:xfrm>
            <a:off x="695326" y="1052736"/>
            <a:ext cx="5208587" cy="468000"/>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27980" y="619866"/>
            <a:ext cx="4065161" cy="623997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7089890"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60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FE2A31D-86B6-46B8-BB44-FE4A0151AFEC}"/>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9DB1757-F26E-4E87-887C-D21CB8F0D41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322A0C3-D06A-4B53-BF2D-7247BE3F1E44}"/>
              </a:ext>
            </a:extLst>
          </p:cNvPr>
          <p:cNvSpPr>
            <a:spLocks noGrp="1"/>
          </p:cNvSpPr>
          <p:nvPr>
            <p:ph type="title"/>
          </p:nvPr>
        </p:nvSpPr>
        <p:spPr>
          <a:xfrm>
            <a:off x="695326" y="1052736"/>
            <a:ext cx="7089890" cy="469056"/>
          </a:xfrm>
        </p:spPr>
        <p:txBody>
          <a:bodyPr/>
          <a:lstStyle/>
          <a:p>
            <a:r>
              <a:rPr lang="en-US"/>
              <a:t>Click to edit Master title style</a:t>
            </a:r>
            <a:endParaRPr lang="en-AU" dirty="0"/>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a:xfrm>
            <a:off x="695325" y="1143405"/>
            <a:ext cx="107382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9550" y="-3115"/>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r>
              <a:rPr lang="en-US"/>
              <a:t>[Entity Name]</a:t>
            </a:r>
            <a:endParaRPr lang="en-AU" dirty="0"/>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1" name="Title 1">
            <a:extLst>
              <a:ext uri="{FF2B5EF4-FFF2-40B4-BE49-F238E27FC236}">
                <a16:creationId xmlns:a16="http://schemas.microsoft.com/office/drawing/2014/main" id="{7F45073E-2992-405B-AB05-A3E6ADD2877C}"/>
              </a:ext>
            </a:extLst>
          </p:cNvPr>
          <p:cNvSpPr>
            <a:spLocks noGrp="1"/>
          </p:cNvSpPr>
          <p:nvPr>
            <p:ph type="title"/>
          </p:nvPr>
        </p:nvSpPr>
        <p:spPr>
          <a:xfrm>
            <a:off x="695326" y="1052736"/>
            <a:ext cx="3384549" cy="1008112"/>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102278" y="-2778"/>
            <a:ext cx="6093632"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D06BD81E-48A0-488B-B875-7D993A64CC4D}"/>
              </a:ext>
            </a:extLst>
          </p:cNvPr>
          <p:cNvSpPr>
            <a:spLocks noGrp="1"/>
          </p:cNvSpPr>
          <p:nvPr>
            <p:ph type="body" sz="quarter" idx="13"/>
          </p:nvPr>
        </p:nvSpPr>
        <p:spPr>
          <a:xfrm>
            <a:off x="695325" y="1700213"/>
            <a:ext cx="5208587"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3" name="Title 1">
            <a:extLst>
              <a:ext uri="{FF2B5EF4-FFF2-40B4-BE49-F238E27FC236}">
                <a16:creationId xmlns:a16="http://schemas.microsoft.com/office/drawing/2014/main" id="{407296C6-F9EC-4B3A-9119-76D6C67094A9}"/>
              </a:ext>
            </a:extLst>
          </p:cNvPr>
          <p:cNvSpPr>
            <a:spLocks noGrp="1"/>
          </p:cNvSpPr>
          <p:nvPr>
            <p:ph type="title"/>
          </p:nvPr>
        </p:nvSpPr>
        <p:spPr>
          <a:xfrm>
            <a:off x="695326" y="1052736"/>
            <a:ext cx="5208586" cy="468000"/>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13" name="Text Placeholder 16">
            <a:extLst>
              <a:ext uri="{FF2B5EF4-FFF2-40B4-BE49-F238E27FC236}">
                <a16:creationId xmlns:a16="http://schemas.microsoft.com/office/drawing/2014/main" id="{B4FA68DC-FEFE-4790-B4A5-75AF5CDBE1D5}"/>
              </a:ext>
            </a:extLst>
          </p:cNvPr>
          <p:cNvSpPr>
            <a:spLocks noGrp="1"/>
          </p:cNvSpPr>
          <p:nvPr>
            <p:ph type="body" sz="quarter" idx="22" hasCustomPrompt="1"/>
          </p:nvPr>
        </p:nvSpPr>
        <p:spPr>
          <a:xfrm>
            <a:off x="0" y="0"/>
            <a:ext cx="10704513" cy="6869113"/>
          </a:xfrm>
          <a:solidFill>
            <a:schemeClr val="accent1"/>
          </a:solidFill>
        </p:spPr>
        <p:txBody>
          <a:bodyPr>
            <a:normAutofit/>
          </a:bodyPr>
          <a:lstStyle>
            <a:lvl1pPr>
              <a:defRPr sz="100">
                <a:solidFill>
                  <a:schemeClr val="accent1"/>
                </a:solidFill>
              </a:defRPr>
            </a:lvl1pPr>
          </a:lstStyle>
          <a:p>
            <a:pPr lvl="0"/>
            <a:r>
              <a:rPr lang="en-AU" dirty="0"/>
              <a:t> </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Clicking along the edge of purple container and change the shape fill colour.</a:t>
            </a:r>
          </a:p>
        </p:txBody>
      </p:sp>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p:nvPr>
        </p:nvSpPr>
        <p:spPr>
          <a:xfrm>
            <a:off x="695325" y="1700213"/>
            <a:ext cx="7089891"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a:xfrm>
            <a:off x="695326" y="1052736"/>
            <a:ext cx="7096124" cy="469056"/>
          </a:xfrm>
        </p:spPr>
        <p:txBody>
          <a:bodyPr/>
          <a:lstStyle>
            <a:lvl1pPr>
              <a:defRPr>
                <a:solidFill>
                  <a:schemeClr val="bg1"/>
                </a:solidFill>
              </a:defRPr>
            </a:lvl1pPr>
          </a:lstStyle>
          <a:p>
            <a:r>
              <a:rPr lang="en-US"/>
              <a:t>Click to edit Master title style</a:t>
            </a:r>
            <a:endParaRPr lang="en-AU" dirty="0"/>
          </a:p>
        </p:txBody>
      </p:sp>
      <p:sp>
        <p:nvSpPr>
          <p:cNvPr id="6" name="Date Placeholder 5">
            <a:extLst>
              <a:ext uri="{FF2B5EF4-FFF2-40B4-BE49-F238E27FC236}">
                <a16:creationId xmlns:a16="http://schemas.microsoft.com/office/drawing/2014/main" id="{9AD53B17-CFA2-4153-BA9B-6F2B6C1F6005}"/>
              </a:ext>
            </a:extLst>
          </p:cNvPr>
          <p:cNvSpPr>
            <a:spLocks noGrp="1"/>
          </p:cNvSpPr>
          <p:nvPr>
            <p:ph type="dt" sz="half" idx="19"/>
          </p:nvPr>
        </p:nvSpPr>
        <p:spPr>
          <a:xfrm>
            <a:off x="695325" y="151136"/>
            <a:ext cx="2376000" cy="241200"/>
          </a:xfrm>
          <a:prstGeom prst="rect">
            <a:avLst/>
          </a:prstGeom>
        </p:spPr>
        <p:txBody>
          <a:bodyPr/>
          <a:lstStyle/>
          <a:p>
            <a:r>
              <a:rPr lang="en-US"/>
              <a:t>[Entity Name]</a:t>
            </a:r>
            <a:endParaRPr lang="en-AU" dirty="0"/>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p:txBody>
          <a:bodyPr/>
          <a:lstStyle>
            <a:lvl1pPr>
              <a:defRPr>
                <a:solidFill>
                  <a:schemeClr val="bg1"/>
                </a:solidFill>
              </a:defRPr>
            </a:lvl1p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r>
              <a:rPr lang="en-US"/>
              <a:t>[Entity Name]</a:t>
            </a:r>
            <a:endParaRPr lang="en-AU" dirty="0"/>
          </a:p>
        </p:txBody>
      </p:sp>
      <p:sp>
        <p:nvSpPr>
          <p:cNvPr id="12" name="Text Placeholder 5">
            <a:extLst>
              <a:ext uri="{FF2B5EF4-FFF2-40B4-BE49-F238E27FC236}">
                <a16:creationId xmlns:a16="http://schemas.microsoft.com/office/drawing/2014/main" id="{DA8ABAA8-126B-459D-B960-B85E22F49DF4}"/>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304000"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304000"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4" name="Rectangle 13">
            <a:extLst>
              <a:ext uri="{FF2B5EF4-FFF2-40B4-BE49-F238E27FC236}">
                <a16:creationId xmlns:a16="http://schemas.microsoft.com/office/drawing/2014/main" id="{377D8A62-4A58-4C23-B0E5-AEF193611E4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EDEB74D7-CB6B-47FE-A2A8-7AE5F1DED986}"/>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5" name="Title 1">
            <a:extLst>
              <a:ext uri="{FF2B5EF4-FFF2-40B4-BE49-F238E27FC236}">
                <a16:creationId xmlns:a16="http://schemas.microsoft.com/office/drawing/2014/main" id="{E061BA70-9BEA-4AF5-8B24-03EBB3F28710}"/>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446253"/>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r>
              <a:rPr lang="en-US"/>
              <a:t>[Entity Name]</a:t>
            </a:r>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Rectangle 13">
            <a:extLst>
              <a:ext uri="{FF2B5EF4-FFF2-40B4-BE49-F238E27FC236}">
                <a16:creationId xmlns:a16="http://schemas.microsoft.com/office/drawing/2014/main" id="{2DC1E423-DB93-432A-8BB7-4B2613DBF94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7E590DBB-90A7-43BF-BDD1-CF1C6212FAF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1691720"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19668"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r>
              <a:rPr lang="en-US"/>
              <a:t>[Entity Name]</a:t>
            </a:r>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Picture Placeholder 8">
            <a:extLst>
              <a:ext uri="{FF2B5EF4-FFF2-40B4-BE49-F238E27FC236}">
                <a16:creationId xmlns:a16="http://schemas.microsoft.com/office/drawing/2014/main" id="{49164FB8-D4B8-4D90-B308-464FB278E97B}"/>
              </a:ext>
            </a:extLst>
          </p:cNvPr>
          <p:cNvSpPr>
            <a:spLocks noGrp="1"/>
          </p:cNvSpPr>
          <p:nvPr>
            <p:ph type="pic" sz="quarter" idx="23" hasCustomPrompt="1"/>
          </p:nvPr>
        </p:nvSpPr>
        <p:spPr>
          <a:xfrm>
            <a:off x="5376051"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9" name="Text Placeholder 14">
            <a:extLst>
              <a:ext uri="{FF2B5EF4-FFF2-40B4-BE49-F238E27FC236}">
                <a16:creationId xmlns:a16="http://schemas.microsoft.com/office/drawing/2014/main" id="{4ADAC2D7-6D0E-46B8-9F7A-B4DB99B8900F}"/>
              </a:ext>
            </a:extLst>
          </p:cNvPr>
          <p:cNvSpPr>
            <a:spLocks noGrp="1"/>
          </p:cNvSpPr>
          <p:nvPr>
            <p:ph type="body" sz="quarter" idx="25"/>
          </p:nvPr>
        </p:nvSpPr>
        <p:spPr>
          <a:xfrm>
            <a:off x="4403999"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a16="http://schemas.microsoft.com/office/drawing/2014/main" id="{EFE4D8B1-EBB1-4B03-B440-81D22A8A0339}"/>
              </a:ext>
            </a:extLst>
          </p:cNvPr>
          <p:cNvSpPr>
            <a:spLocks noGrp="1"/>
          </p:cNvSpPr>
          <p:nvPr>
            <p:ph type="pic" sz="quarter" idx="26" hasCustomPrompt="1"/>
          </p:nvPr>
        </p:nvSpPr>
        <p:spPr>
          <a:xfrm>
            <a:off x="9063158" y="1700907"/>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2" name="Text Placeholder 14">
            <a:extLst>
              <a:ext uri="{FF2B5EF4-FFF2-40B4-BE49-F238E27FC236}">
                <a16:creationId xmlns:a16="http://schemas.microsoft.com/office/drawing/2014/main" id="{9FADD90A-0B64-4F90-9B57-FE13E0FCA228}"/>
              </a:ext>
            </a:extLst>
          </p:cNvPr>
          <p:cNvSpPr>
            <a:spLocks noGrp="1"/>
          </p:cNvSpPr>
          <p:nvPr>
            <p:ph type="body" sz="quarter" idx="27" hasCustomPrompt="1"/>
          </p:nvPr>
        </p:nvSpPr>
        <p:spPr>
          <a:xfrm>
            <a:off x="8091106" y="2997051"/>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3" name="Text Placeholder 14">
            <a:extLst>
              <a:ext uri="{FF2B5EF4-FFF2-40B4-BE49-F238E27FC236}">
                <a16:creationId xmlns:a16="http://schemas.microsoft.com/office/drawing/2014/main" id="{ABE4C7F0-C749-4520-AA04-DB6CA99155AA}"/>
              </a:ext>
            </a:extLst>
          </p:cNvPr>
          <p:cNvSpPr>
            <a:spLocks noGrp="1"/>
          </p:cNvSpPr>
          <p:nvPr>
            <p:ph type="body" sz="quarter" idx="28"/>
          </p:nvPr>
        </p:nvSpPr>
        <p:spPr>
          <a:xfrm>
            <a:off x="8091106" y="3271189"/>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a16="http://schemas.microsoft.com/office/drawing/2014/main" id="{10240862-4D4B-4BB9-8F4B-AA856CD17F50}"/>
              </a:ext>
            </a:extLst>
          </p:cNvPr>
          <p:cNvSpPr>
            <a:spLocks noGrp="1"/>
          </p:cNvSpPr>
          <p:nvPr>
            <p:ph type="pic" sz="quarter" idx="29" hasCustomPrompt="1"/>
          </p:nvPr>
        </p:nvSpPr>
        <p:spPr>
          <a:xfrm>
            <a:off x="1691720"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6" name="Text Placeholder 14">
            <a:extLst>
              <a:ext uri="{FF2B5EF4-FFF2-40B4-BE49-F238E27FC236}">
                <a16:creationId xmlns:a16="http://schemas.microsoft.com/office/drawing/2014/main" id="{2477189D-83D5-4749-BD7C-CADC0D1471D9}"/>
              </a:ext>
            </a:extLst>
          </p:cNvPr>
          <p:cNvSpPr>
            <a:spLocks noGrp="1"/>
          </p:cNvSpPr>
          <p:nvPr>
            <p:ph type="body" sz="quarter" idx="31"/>
          </p:nvPr>
        </p:nvSpPr>
        <p:spPr>
          <a:xfrm>
            <a:off x="719668"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a16="http://schemas.microsoft.com/office/drawing/2014/main" id="{6618C35F-5F01-46A6-BF04-0CA9BDBAAB65}"/>
              </a:ext>
            </a:extLst>
          </p:cNvPr>
          <p:cNvSpPr>
            <a:spLocks noGrp="1"/>
          </p:cNvSpPr>
          <p:nvPr>
            <p:ph type="pic" sz="quarter" idx="32" hasCustomPrompt="1"/>
          </p:nvPr>
        </p:nvSpPr>
        <p:spPr>
          <a:xfrm>
            <a:off x="5376051"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9" name="Text Placeholder 14">
            <a:extLst>
              <a:ext uri="{FF2B5EF4-FFF2-40B4-BE49-F238E27FC236}">
                <a16:creationId xmlns:a16="http://schemas.microsoft.com/office/drawing/2014/main" id="{AB7F5300-022A-4183-A132-AA8EB6534A61}"/>
              </a:ext>
            </a:extLst>
          </p:cNvPr>
          <p:cNvSpPr>
            <a:spLocks noGrp="1"/>
          </p:cNvSpPr>
          <p:nvPr>
            <p:ph type="body" sz="quarter" idx="34"/>
          </p:nvPr>
        </p:nvSpPr>
        <p:spPr>
          <a:xfrm>
            <a:off x="4403999"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a16="http://schemas.microsoft.com/office/drawing/2014/main" id="{CE2DF1AF-9EAD-40B3-B73C-07649220BF03}"/>
              </a:ext>
            </a:extLst>
          </p:cNvPr>
          <p:cNvSpPr>
            <a:spLocks noGrp="1"/>
          </p:cNvSpPr>
          <p:nvPr>
            <p:ph type="pic" sz="quarter" idx="35" hasCustomPrompt="1"/>
          </p:nvPr>
        </p:nvSpPr>
        <p:spPr>
          <a:xfrm>
            <a:off x="9063158" y="4077341"/>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2" name="Text Placeholder 14">
            <a:extLst>
              <a:ext uri="{FF2B5EF4-FFF2-40B4-BE49-F238E27FC236}">
                <a16:creationId xmlns:a16="http://schemas.microsoft.com/office/drawing/2014/main" id="{B722C2B9-2C83-4877-A90D-0CA01537B08C}"/>
              </a:ext>
            </a:extLst>
          </p:cNvPr>
          <p:cNvSpPr>
            <a:spLocks noGrp="1"/>
          </p:cNvSpPr>
          <p:nvPr>
            <p:ph type="body" sz="quarter" idx="37"/>
          </p:nvPr>
        </p:nvSpPr>
        <p:spPr>
          <a:xfrm>
            <a:off x="8091106" y="5647623"/>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a16="http://schemas.microsoft.com/office/drawing/2014/main" id="{6FF019EB-FA99-486B-BA02-92BE7601299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35" name="Picture 34">
            <a:extLst>
              <a:ext uri="{FF2B5EF4-FFF2-40B4-BE49-F238E27FC236}">
                <a16:creationId xmlns:a16="http://schemas.microsoft.com/office/drawing/2014/main" id="{F1882F53-3639-4FFE-AFD1-5428267B6B9D}"/>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1917008"/>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r>
              <a:rPr lang="en-US"/>
              <a:t>[Entity Name]</a:t>
            </a:r>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1917008"/>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1917008"/>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1917008"/>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a16="http://schemas.microsoft.com/office/drawing/2014/main" id="{895140AB-DCE2-4DB2-81B5-60470D8E34C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21" name="Picture 20">
            <a:extLst>
              <a:ext uri="{FF2B5EF4-FFF2-40B4-BE49-F238E27FC236}">
                <a16:creationId xmlns:a16="http://schemas.microsoft.com/office/drawing/2014/main" id="{83BF142C-8B85-4BCA-8B54-67CC7F92FF4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5"/>
          </a:xfrm>
          <a:prstGeom prst="rect">
            <a:avLst/>
          </a:prstGeom>
          <a:solidFill>
            <a:schemeClr val="accent1"/>
          </a:solidFill>
        </p:spPr>
        <p:txBody>
          <a:bodyPr anchor="ctr">
            <a:normAutofit/>
          </a:bodyPr>
          <a:lstStyle>
            <a:lvl1pPr algn="ctr">
              <a:defRPr sz="1800">
                <a:solidFill>
                  <a:schemeClr val="bg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17F97712-4CC3-452D-A157-BEE84E80571D}"/>
              </a:ext>
            </a:extLst>
          </p:cNvPr>
          <p:cNvSpPr>
            <a:spLocks noGrp="1"/>
          </p:cNvSpPr>
          <p:nvPr>
            <p:ph type="body" sz="quarter" idx="15"/>
          </p:nvPr>
        </p:nvSpPr>
        <p:spPr>
          <a:xfrm>
            <a:off x="695326" y="1700213"/>
            <a:ext cx="519780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DF44E802-988F-4822-AAD4-8AB16076B2C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11" name="Text Placeholder 5">
            <a:extLst>
              <a:ext uri="{FF2B5EF4-FFF2-40B4-BE49-F238E27FC236}">
                <a16:creationId xmlns:a16="http://schemas.microsoft.com/office/drawing/2014/main" id="{F5F6752E-685A-46CF-8D29-A5D4E0013D21}"/>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DD1DFD8-8A09-48BC-87A4-4F57F6D6FE1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976C9786-9794-4BE5-BBFE-4B339825F287}"/>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p:txBody>
          <a:bodyPr/>
          <a:lstStyle/>
          <a:p>
            <a:r>
              <a:rPr lang="en-US" dirty="0"/>
              <a:t>to edit Master title style</a:t>
            </a:r>
            <a:endParaRPr lang="en-AU" dirty="0"/>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2"/>
            <a:ext cx="5400673" cy="4608513"/>
          </a:xfrm>
          <a:prstGeom prst="rect">
            <a:avLst/>
          </a:prstGeom>
          <a:solidFill>
            <a:srgbClr val="962A8B"/>
          </a:solidFill>
        </p:spPr>
        <p:txBody>
          <a:bodyPr anchor="ctr">
            <a:normAutofit/>
          </a:bodyPr>
          <a:lstStyle>
            <a:lvl1pPr algn="ctr">
              <a:defRPr sz="1800">
                <a:solidFill>
                  <a:schemeClr val="bg1"/>
                </a:solidFill>
              </a:defRPr>
            </a:lvl1pPr>
          </a:lstStyle>
          <a:p>
            <a:pPr lvl="0"/>
            <a:r>
              <a:rPr lang="en-US"/>
              <a:t>Edit Master text styles</a:t>
            </a:r>
          </a:p>
        </p:txBody>
      </p:sp>
      <p:sp>
        <p:nvSpPr>
          <p:cNvPr id="8" name="Text Placeholder 5">
            <a:extLst>
              <a:ext uri="{FF2B5EF4-FFF2-40B4-BE49-F238E27FC236}">
                <a16:creationId xmlns:a16="http://schemas.microsoft.com/office/drawing/2014/main" id="{1500BB1C-3C6B-46AF-8AA4-A4BA72712C80}"/>
              </a:ext>
            </a:extLst>
          </p:cNvPr>
          <p:cNvSpPr>
            <a:spLocks noGrp="1"/>
          </p:cNvSpPr>
          <p:nvPr>
            <p:ph type="body" sz="quarter" idx="15"/>
          </p:nvPr>
        </p:nvSpPr>
        <p:spPr>
          <a:xfrm>
            <a:off x="694800" y="1700212"/>
            <a:ext cx="5209113"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dirty="0"/>
          </a:p>
        </p:txBody>
      </p:sp>
      <p:sp>
        <p:nvSpPr>
          <p:cNvPr id="9" name="Date Placeholder 8">
            <a:extLst>
              <a:ext uri="{FF2B5EF4-FFF2-40B4-BE49-F238E27FC236}">
                <a16:creationId xmlns:a16="http://schemas.microsoft.com/office/drawing/2014/main" id="{7E45B7E6-67E2-4417-B8C5-36EEB1A4FA61}"/>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10" name="Footer Placeholder 9">
            <a:extLst>
              <a:ext uri="{FF2B5EF4-FFF2-40B4-BE49-F238E27FC236}">
                <a16:creationId xmlns:a16="http://schemas.microsoft.com/office/drawing/2014/main" id="{356B92F1-D406-4B16-A1AC-4B90521D92A1}"/>
              </a:ext>
            </a:extLst>
          </p:cNvPr>
          <p:cNvSpPr>
            <a:spLocks noGrp="1"/>
          </p:cNvSpPr>
          <p:nvPr>
            <p:ph type="ftr" sz="quarter" idx="17"/>
          </p:nvPr>
        </p:nvSpPr>
        <p:spPr/>
        <p:txBody>
          <a:bodyPr/>
          <a:lstStyle/>
          <a:p>
            <a:r>
              <a:rPr lang="en-AU"/>
              <a:t>[Presentation Title] | [Date]</a:t>
            </a:r>
            <a:endParaRPr lang="en-AU" dirty="0"/>
          </a:p>
        </p:txBody>
      </p:sp>
      <p:sp>
        <p:nvSpPr>
          <p:cNvPr id="11" name="Slide Number Placeholder 10">
            <a:extLst>
              <a:ext uri="{FF2B5EF4-FFF2-40B4-BE49-F238E27FC236}">
                <a16:creationId xmlns:a16="http://schemas.microsoft.com/office/drawing/2014/main" id="{4EF75C0A-DA87-49E7-AF8C-E35E9D6CA405}"/>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a16="http://schemas.microsoft.com/office/drawing/2014/main" id="{B11690AC-7C51-47ED-9DD6-4A98D2E79BBF}"/>
              </a:ext>
            </a:extLst>
          </p:cNvPr>
          <p:cNvSpPr>
            <a:spLocks noGrp="1"/>
          </p:cNvSpPr>
          <p:nvPr>
            <p:ph type="body" sz="quarter" idx="19"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F2CACF9F-55D3-4152-BDFF-84674C07B2B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3574170D-AC78-463A-B8E0-8E87954EAB8D}"/>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3" y="1700213"/>
            <a:ext cx="5400672" cy="4608515"/>
          </a:xfrm>
          <a:prstGeom prst="rect">
            <a:avLst/>
          </a:prstGeom>
          <a:solidFill>
            <a:srgbClr val="D7D1CC"/>
          </a:solidFill>
        </p:spPr>
        <p:txBody>
          <a:bodyPr anchor="ctr">
            <a:normAutofit/>
          </a:bodyPr>
          <a:lstStyle>
            <a:lvl1pPr algn="ctr">
              <a:defRPr sz="1800">
                <a:solidFill>
                  <a:schemeClr val="tx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643BCE34-49B7-4BA0-8263-6432C37E47F9}"/>
              </a:ext>
            </a:extLst>
          </p:cNvPr>
          <p:cNvSpPr>
            <a:spLocks noGrp="1"/>
          </p:cNvSpPr>
          <p:nvPr>
            <p:ph type="body" sz="quarter" idx="15"/>
          </p:nvPr>
        </p:nvSpPr>
        <p:spPr>
          <a:xfrm>
            <a:off x="694800"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Date Placeholder 1">
            <a:extLst>
              <a:ext uri="{FF2B5EF4-FFF2-40B4-BE49-F238E27FC236}">
                <a16:creationId xmlns:a16="http://schemas.microsoft.com/office/drawing/2014/main" id="{DA8FA6D2-EF83-4585-B84E-EC3FACE3286F}"/>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5" name="Title 4">
            <a:extLst>
              <a:ext uri="{FF2B5EF4-FFF2-40B4-BE49-F238E27FC236}">
                <a16:creationId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dirty="0"/>
          </a:p>
        </p:txBody>
      </p:sp>
      <p:sp>
        <p:nvSpPr>
          <p:cNvPr id="9" name="Text Placeholder 5">
            <a:extLst>
              <a:ext uri="{FF2B5EF4-FFF2-40B4-BE49-F238E27FC236}">
                <a16:creationId xmlns:a16="http://schemas.microsoft.com/office/drawing/2014/main" id="{DB36345A-6B2C-4967-909A-6BAA4D16DEDF}"/>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2DA7A291-5EAC-486D-928E-F46ED8B55AD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CD6EAF7D-7C9B-4789-AC1C-A7AF349D1D21}"/>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1143405"/>
            <a:ext cx="107286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06" y="2553954"/>
            <a:ext cx="10737592" cy="2675249"/>
          </a:xfrm>
          <a:prstGeom prst="rect">
            <a:avLst/>
          </a:prstGeom>
          <a:noFill/>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3" name="Rectangle 2">
            <a:extLst>
              <a:ext uri="{FF2B5EF4-FFF2-40B4-BE49-F238E27FC236}">
                <a16:creationId xmlns:a16="http://schemas.microsoft.com/office/drawing/2014/main" id="{19933EA7-FE92-4C6D-8733-61E671888999}"/>
              </a:ext>
            </a:extLst>
          </p:cNvPr>
          <p:cNvSpPr/>
          <p:nvPr userDrawn="1"/>
        </p:nvSpPr>
        <p:spPr>
          <a:xfrm>
            <a:off x="2" y="0"/>
            <a:ext cx="12191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D93FA41E-EFD5-45E8-BE8D-8CAB28F4BDD2}"/>
              </a:ext>
            </a:extLst>
          </p:cNvPr>
          <p:cNvPicPr>
            <a:picLocks noChangeAspect="1"/>
          </p:cNvPicPr>
          <p:nvPr userDrawn="1"/>
        </p:nvPicPr>
        <p:blipFill>
          <a:blip r:embed="rId3"/>
          <a:stretch>
            <a:fillRect/>
          </a:stretch>
        </p:blipFill>
        <p:spPr>
          <a:xfrm>
            <a:off x="704849" y="234886"/>
            <a:ext cx="2988000" cy="452585"/>
          </a:xfrm>
          <a:prstGeom prst="rect">
            <a:avLst/>
          </a:prstGeom>
        </p:spPr>
      </p:pic>
      <p:sp>
        <p:nvSpPr>
          <p:cNvPr id="5" name="TextBox 4">
            <a:extLst>
              <a:ext uri="{FF2B5EF4-FFF2-40B4-BE49-F238E27FC236}">
                <a16:creationId xmlns:a16="http://schemas.microsoft.com/office/drawing/2014/main" id="{FDDADB43-ED09-48C5-A41D-5E4BDF72C85E}"/>
              </a:ext>
            </a:extLst>
          </p:cNvPr>
          <p:cNvSpPr txBox="1"/>
          <p:nvPr userDrawn="1"/>
        </p:nvSpPr>
        <p:spPr>
          <a:xfrm>
            <a:off x="1" y="-1586050"/>
            <a:ext cx="7632171" cy="1384995"/>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image </a:t>
            </a:r>
            <a:br>
              <a:rPr lang="en-AU" sz="1400" dirty="0">
                <a:solidFill>
                  <a:schemeClr val="bg1"/>
                </a:solidFill>
              </a:rPr>
            </a:br>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‘Picture’ is already selected</a:t>
            </a:r>
          </a:p>
          <a:p>
            <a:r>
              <a:rPr lang="en-US" sz="1400" dirty="0">
                <a:solidFill>
                  <a:schemeClr val="bg1"/>
                </a:solidFill>
              </a:rPr>
              <a:t>Go to the ‘File’ button and select another image</a:t>
            </a:r>
          </a:p>
          <a:p>
            <a:r>
              <a:rPr lang="en-US" sz="1400" dirty="0">
                <a:solidFill>
                  <a:schemeClr val="bg1"/>
                </a:solidFill>
              </a:rPr>
              <a:t>Change text </a:t>
            </a:r>
            <a:r>
              <a:rPr lang="en-US" sz="1400" dirty="0" err="1">
                <a:solidFill>
                  <a:schemeClr val="bg1"/>
                </a:solidFill>
              </a:rPr>
              <a:t>colour</a:t>
            </a:r>
            <a:r>
              <a:rPr lang="en-US" sz="1400" dirty="0">
                <a:solidFill>
                  <a:schemeClr val="bg1"/>
                </a:solidFill>
              </a:rPr>
              <a:t> as necessary to suit the image</a:t>
            </a:r>
            <a:endParaRPr lang="en-AU" sz="1400" dirty="0">
              <a:solidFill>
                <a:schemeClr val="bg1"/>
              </a:solidFill>
            </a:endParaRPr>
          </a:p>
        </p:txBody>
      </p:sp>
      <p:sp>
        <p:nvSpPr>
          <p:cNvPr id="11" name="Right Triangle 3">
            <a:extLst>
              <a:ext uri="{FF2B5EF4-FFF2-40B4-BE49-F238E27FC236}">
                <a16:creationId xmlns:a16="http://schemas.microsoft.com/office/drawing/2014/main" id="{5A5C0481-15B5-4619-B80D-C8C9ABD7F904}"/>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Graphic 1">
            <a:extLst>
              <a:ext uri="{FF2B5EF4-FFF2-40B4-BE49-F238E27FC236}">
                <a16:creationId xmlns:a16="http://schemas.microsoft.com/office/drawing/2014/main" id="{84EF10FC-E046-43D3-9897-04BE4FF5A176}"/>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96788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2"/>
          </a:xfrm>
          <a:prstGeom prst="rect">
            <a:avLst/>
          </a:prstGeom>
          <a:solidFill>
            <a:srgbClr val="999490"/>
          </a:solidFill>
        </p:spPr>
        <p:txBody>
          <a:bodyPr anchor="ctr">
            <a:normAutofit/>
          </a:bodyPr>
          <a:lstStyle>
            <a:lvl1pPr algn="ctr">
              <a:defRPr sz="1800">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00D8A284-12F0-43E7-820E-1E72AC40E17F}"/>
              </a:ext>
            </a:extLst>
          </p:cNvPr>
          <p:cNvSpPr>
            <a:spLocks noGrp="1"/>
          </p:cNvSpPr>
          <p:nvPr>
            <p:ph type="body" sz="quarter" idx="15"/>
          </p:nvPr>
        </p:nvSpPr>
        <p:spPr>
          <a:xfrm>
            <a:off x="694800" y="1700212"/>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74C7241E-C81A-4E97-A038-49339AFE0279}"/>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6" name="Title 5">
            <a:extLst>
              <a:ext uri="{FF2B5EF4-FFF2-40B4-BE49-F238E27FC236}">
                <a16:creationId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FE5F36F7-9D4E-4EA5-882E-DEDD94B59C30}"/>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3000394-8C62-4535-AFCB-49065079CFAF}"/>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9739123-EB1E-4E5F-B70D-F7DEE2CEE7E1}"/>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1700213"/>
            <a:ext cx="3384548" cy="4615710"/>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a:xfrm>
            <a:off x="695325" y="151136"/>
            <a:ext cx="2376000" cy="241200"/>
          </a:xfrm>
          <a:prstGeom prst="rect">
            <a:avLst/>
          </a:prstGeom>
        </p:spPr>
        <p:txBody>
          <a:bodyPr/>
          <a:lstStyle/>
          <a:p>
            <a:pPr algn="l"/>
            <a:r>
              <a:rPr lang="en-US"/>
              <a:t>[Entity Name]</a:t>
            </a:r>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1700213"/>
            <a:ext cx="3384548" cy="4615710"/>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1692905"/>
            <a:ext cx="3384548" cy="4615710"/>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4" name="Rectangle 13">
            <a:extLst>
              <a:ext uri="{FF2B5EF4-FFF2-40B4-BE49-F238E27FC236}">
                <a16:creationId xmlns:a16="http://schemas.microsoft.com/office/drawing/2014/main" id="{1E1AC039-02E7-49D5-B557-F29BDF128A9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7AE48569-D32E-4698-B1DF-F6D3A1B423B0}"/>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06D0029-C709-49E4-ADBE-DE71FBF91E19}"/>
              </a:ext>
            </a:extLst>
          </p:cNvPr>
          <p:cNvSpPr>
            <a:spLocks noGrp="1"/>
          </p:cNvSpPr>
          <p:nvPr>
            <p:ph sz="quarter" idx="15"/>
          </p:nvPr>
        </p:nvSpPr>
        <p:spPr>
          <a:xfrm>
            <a:off x="694800" y="3593712"/>
            <a:ext cx="5198533"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842AA681-0A5C-4843-AFF7-8900ED2A6D68}"/>
              </a:ext>
            </a:extLst>
          </p:cNvPr>
          <p:cNvSpPr>
            <a:spLocks noGrp="1"/>
          </p:cNvSpPr>
          <p:nvPr>
            <p:ph sz="quarter" idx="16" hasCustomPrompt="1"/>
          </p:nvPr>
        </p:nvSpPr>
        <p:spPr>
          <a:xfrm>
            <a:off x="6288618" y="2024810"/>
            <a:ext cx="5198400" cy="2427894"/>
          </a:xfrm>
          <a:prstGeom prst="rect">
            <a:avLst/>
          </a:prstGeom>
        </p:spPr>
        <p:txBody>
          <a:bodyPr/>
          <a:lstStyle>
            <a:lvl1pPr>
              <a:defRPr/>
            </a:lvl1pPr>
          </a:lstStyle>
          <a:p>
            <a:pPr lvl="0"/>
            <a:r>
              <a:rPr lang="en-US" dirty="0"/>
              <a:t> </a:t>
            </a:r>
            <a:endParaRPr lang="en-AU" dirty="0"/>
          </a:p>
        </p:txBody>
      </p:sp>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602158"/>
            <a:ext cx="5198533"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ABFF14A-9BDE-42F0-AA14-E13CCFE3E4FE}"/>
              </a:ext>
            </a:extLst>
          </p:cNvPr>
          <p:cNvSpPr>
            <a:spLocks noGrp="1"/>
          </p:cNvSpPr>
          <p:nvPr>
            <p:ph type="body" sz="quarter" idx="18"/>
          </p:nvPr>
        </p:nvSpPr>
        <p:spPr>
          <a:xfrm>
            <a:off x="694800" y="1700808"/>
            <a:ext cx="5198532" cy="1743450"/>
          </a:xfrm>
          <a:prstGeom prst="rect">
            <a:avLst/>
          </a:prstGeom>
        </p:spPr>
        <p:txBody>
          <a:bodyPr/>
          <a:lstStyle/>
          <a:p>
            <a:pPr lvl="0"/>
            <a:r>
              <a:rPr lang="en-US"/>
              <a:t>Edit Master text styles</a:t>
            </a:r>
          </a:p>
        </p:txBody>
      </p:sp>
      <p:sp>
        <p:nvSpPr>
          <p:cNvPr id="13" name="Content Placeholder 11">
            <a:extLst>
              <a:ext uri="{FF2B5EF4-FFF2-40B4-BE49-F238E27FC236}">
                <a16:creationId xmlns:a16="http://schemas.microsoft.com/office/drawing/2014/main" id="{47FC4A52-417F-4863-97DD-E656EA43AC92}"/>
              </a:ext>
            </a:extLst>
          </p:cNvPr>
          <p:cNvSpPr>
            <a:spLocks noGrp="1"/>
          </p:cNvSpPr>
          <p:nvPr>
            <p:ph sz="quarter" idx="19" hasCustomPrompt="1"/>
          </p:nvPr>
        </p:nvSpPr>
        <p:spPr>
          <a:xfrm>
            <a:off x="6288619" y="1700809"/>
            <a:ext cx="5198533" cy="324000"/>
          </a:xfrm>
          <a:prstGeom prst="rect">
            <a:avLst/>
          </a:prstGeom>
        </p:spPr>
        <p:txBody>
          <a:bodyPr>
            <a:normAutofit/>
          </a:bodyPr>
          <a:lstStyle>
            <a:lvl5pPr>
              <a:defRPr lang="en-AU" sz="2000" b="1" dirty="0"/>
            </a:lvl5pPr>
          </a:lstStyle>
          <a:p>
            <a:pPr lvl="4"/>
            <a:r>
              <a:rPr lang="en-US" dirty="0"/>
              <a:t>Fifth level</a:t>
            </a:r>
            <a:endParaRPr lang="en-AU" dirty="0"/>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2D4702DF-17BD-46ED-A802-86B361F2E09F}"/>
              </a:ext>
            </a:extLst>
          </p:cNvPr>
          <p:cNvSpPr>
            <a:spLocks noGrp="1"/>
          </p:cNvSpPr>
          <p:nvPr>
            <p:ph type="dt" sz="half" idx="20"/>
          </p:nvPr>
        </p:nvSpPr>
        <p:spPr>
          <a:xfrm>
            <a:off x="695325" y="151136"/>
            <a:ext cx="2376000" cy="241200"/>
          </a:xfrm>
          <a:prstGeom prst="rect">
            <a:avLst/>
          </a:prstGeom>
        </p:spPr>
        <p:txBody>
          <a:bodyPr/>
          <a:lstStyle/>
          <a:p>
            <a:pPr algn="l"/>
            <a:r>
              <a:rPr lang="en-US"/>
              <a:t>[Entity Name]</a:t>
            </a:r>
            <a:endParaRPr lang="en-AU" dirty="0"/>
          </a:p>
        </p:txBody>
      </p:sp>
      <p:sp>
        <p:nvSpPr>
          <p:cNvPr id="3" name="Footer Placeholder 2">
            <a:extLst>
              <a:ext uri="{FF2B5EF4-FFF2-40B4-BE49-F238E27FC236}">
                <a16:creationId xmlns:a16="http://schemas.microsoft.com/office/drawing/2014/main" id="{A95DBF07-3CD1-4DDE-9A1A-D0E171973E18}"/>
              </a:ext>
            </a:extLst>
          </p:cNvPr>
          <p:cNvSpPr>
            <a:spLocks noGrp="1"/>
          </p:cNvSpPr>
          <p:nvPr>
            <p:ph type="ftr" sz="quarter" idx="21"/>
          </p:nvPr>
        </p:nvSpPr>
        <p:spPr/>
        <p:txBody>
          <a:body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1C4A7C89-2B79-461C-8BD1-C3E341EC7BC0}"/>
              </a:ext>
            </a:extLst>
          </p:cNvPr>
          <p:cNvSpPr>
            <a:spLocks noGrp="1"/>
          </p:cNvSpPr>
          <p:nvPr>
            <p:ph type="sldNum" sz="quarter" idx="22"/>
          </p:nvPr>
        </p:nvSpPr>
        <p:spPr/>
        <p:txBody>
          <a:bodyPr/>
          <a:lstStyle/>
          <a:p>
            <a:fld id="{E917DE0E-AFB1-41FD-BC35-27DB61CA125F}" type="slidenum">
              <a:rPr lang="en-AU" smtClean="0"/>
              <a:pPr/>
              <a:t>‹#›</a:t>
            </a:fld>
            <a:endParaRPr lang="en-AU" dirty="0"/>
          </a:p>
        </p:txBody>
      </p:sp>
      <p:sp>
        <p:nvSpPr>
          <p:cNvPr id="15" name="Text Placeholder 5">
            <a:extLst>
              <a:ext uri="{FF2B5EF4-FFF2-40B4-BE49-F238E27FC236}">
                <a16:creationId xmlns:a16="http://schemas.microsoft.com/office/drawing/2014/main" id="{14229EC4-696A-4791-8EB0-396DF61F7A28}"/>
              </a:ext>
            </a:extLst>
          </p:cNvPr>
          <p:cNvSpPr>
            <a:spLocks noGrp="1"/>
          </p:cNvSpPr>
          <p:nvPr>
            <p:ph type="body" sz="quarter" idx="23"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7" name="Rectangle 16">
            <a:extLst>
              <a:ext uri="{FF2B5EF4-FFF2-40B4-BE49-F238E27FC236}">
                <a16:creationId xmlns:a16="http://schemas.microsoft.com/office/drawing/2014/main" id="{FB3B4A2E-6294-4DC9-8779-3231A7E9B5C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4BCAB502-16F2-4A19-97A1-C081D226597B}"/>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BE9733-BF94-4100-BC67-F6D1B238A113}"/>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F0CDDBB4-F82B-408D-A3AC-301DFBE50D71}"/>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2677684"/>
            <a:ext cx="5219998" cy="1615411"/>
          </a:xfrm>
          <a:prstGeom prst="rect">
            <a:avLst/>
          </a:prstGeom>
        </p:spPr>
        <p:txBody>
          <a:bodyPr/>
          <a:lstStyle/>
          <a:p>
            <a:pPr lvl="0"/>
            <a:r>
              <a:rPr lang="en-AU" dirty="0"/>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694142"/>
            <a:ext cx="5219996" cy="1615178"/>
          </a:xfrm>
          <a:prstGeom prst="rect">
            <a:avLst/>
          </a:prstGeom>
        </p:spPr>
        <p:txBody>
          <a:bodyPr/>
          <a:lstStyle>
            <a:lvl1pPr>
              <a:defRPr/>
            </a:lvl1pPr>
          </a:lstStyle>
          <a:p>
            <a:pPr lvl="0"/>
            <a:r>
              <a:rPr lang="en-US" dirty="0"/>
              <a:t> </a:t>
            </a:r>
            <a:endParaRPr lang="en-AU" dirty="0"/>
          </a:p>
        </p:txBody>
      </p:sp>
      <p:sp>
        <p:nvSpPr>
          <p:cNvPr id="12" name="Text Placeholder 5">
            <a:extLst>
              <a:ext uri="{FF2B5EF4-FFF2-40B4-BE49-F238E27FC236}">
                <a16:creationId xmlns:a16="http://schemas.microsoft.com/office/drawing/2014/main" id="{47EF0A71-527C-4177-BD73-0A32F4F3B7C2}"/>
              </a:ext>
            </a:extLst>
          </p:cNvPr>
          <p:cNvSpPr>
            <a:spLocks noGrp="1"/>
          </p:cNvSpPr>
          <p:nvPr>
            <p:ph type="body" sz="quarter" idx="25"/>
          </p:nvPr>
        </p:nvSpPr>
        <p:spPr>
          <a:xfrm>
            <a:off x="6286500" y="2279659"/>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401144"/>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279196"/>
            <a:ext cx="5183717"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401144"/>
            <a:ext cx="5183717"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E99A2EF0-E71D-47A8-8995-F59268EA0BBD}"/>
              </a:ext>
            </a:extLst>
          </p:cNvPr>
          <p:cNvSpPr>
            <a:spLocks noGrp="1"/>
          </p:cNvSpPr>
          <p:nvPr>
            <p:ph type="dt" sz="half" idx="30"/>
          </p:nvPr>
        </p:nvSpPr>
        <p:spPr>
          <a:xfrm>
            <a:off x="695325" y="151136"/>
            <a:ext cx="2376000" cy="241200"/>
          </a:xfrm>
          <a:prstGeom prst="rect">
            <a:avLst/>
          </a:prstGeom>
        </p:spPr>
        <p:txBody>
          <a:bodyPr/>
          <a:lstStyle/>
          <a:p>
            <a:pPr algn="l"/>
            <a:r>
              <a:rPr lang="en-US"/>
              <a:t>[Entity Name]</a:t>
            </a:r>
            <a:endParaRPr lang="en-AU" dirty="0"/>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dirty="0"/>
          </a:p>
        </p:txBody>
      </p:sp>
      <p:sp>
        <p:nvSpPr>
          <p:cNvPr id="16" name="Text Placeholder 5">
            <a:extLst>
              <a:ext uri="{FF2B5EF4-FFF2-40B4-BE49-F238E27FC236}">
                <a16:creationId xmlns:a16="http://schemas.microsoft.com/office/drawing/2014/main" id="{688F5021-D4C3-4888-A4D5-06E996CC213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5" name="Rectangle 14">
            <a:extLst>
              <a:ext uri="{FF2B5EF4-FFF2-40B4-BE49-F238E27FC236}">
                <a16:creationId xmlns:a16="http://schemas.microsoft.com/office/drawing/2014/main" id="{301F3FBD-B2FA-4ECC-94B3-AE0A46E7AD4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8" name="Picture 17">
            <a:extLst>
              <a:ext uri="{FF2B5EF4-FFF2-40B4-BE49-F238E27FC236}">
                <a16:creationId xmlns:a16="http://schemas.microsoft.com/office/drawing/2014/main" id="{B9D1DA3F-F774-45EB-B6E3-EB3EBFC56BF8}"/>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7" name="Text Placeholder 5">
            <a:extLst>
              <a:ext uri="{FF2B5EF4-FFF2-40B4-BE49-F238E27FC236}">
                <a16:creationId xmlns:a16="http://schemas.microsoft.com/office/drawing/2014/main" id="{59483DB6-35E8-41E9-930B-445C4EFE7A77}"/>
              </a:ext>
            </a:extLst>
          </p:cNvPr>
          <p:cNvSpPr>
            <a:spLocks noGrp="1"/>
          </p:cNvSpPr>
          <p:nvPr>
            <p:ph type="body" sz="quarter" idx="31"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B4E54BAE-986D-4AFD-89E0-A19E4D265928}"/>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dirty="0"/>
          </a:p>
        </p:txBody>
      </p:sp>
      <p:sp>
        <p:nvSpPr>
          <p:cNvPr id="6" name="Footer Placeholder 5">
            <a:extLst>
              <a:ext uri="{FF2B5EF4-FFF2-40B4-BE49-F238E27FC236}">
                <a16:creationId xmlns:a16="http://schemas.microsoft.com/office/drawing/2014/main" id="{CBA1ABFD-9426-4AE2-BD85-21AAB157C5F4}"/>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43B82426-C548-4F44-88F3-0399BED6EABE}"/>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8" name="Text Placeholder 5">
            <a:extLst>
              <a:ext uri="{FF2B5EF4-FFF2-40B4-BE49-F238E27FC236}">
                <a16:creationId xmlns:a16="http://schemas.microsoft.com/office/drawing/2014/main" id="{3A7132BB-77E6-4CDB-BD22-890A94E03075}"/>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547FA311-E5C8-49FB-A70D-B5D69EF896F4}"/>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A4A50E81-A697-4D2A-9C73-3BBE321DFC06}"/>
              </a:ext>
            </a:extLst>
          </p:cNvPr>
          <p:cNvPicPr>
            <a:picLocks noChangeAspect="1"/>
          </p:cNvPicPr>
          <p:nvPr userDrawn="1"/>
        </p:nvPicPr>
        <p:blipFill rotWithShape="1">
          <a:blip r:embed="rId2"/>
          <a:srcRect r="42155"/>
          <a:stretch/>
        </p:blipFill>
        <p:spPr>
          <a:xfrm>
            <a:off x="10271272" y="152896"/>
            <a:ext cx="1237347" cy="324000"/>
          </a:xfrm>
          <a:prstGeom prst="rect">
            <a:avLst/>
          </a:prstGeom>
        </p:spPr>
      </p:pic>
    </p:spTree>
    <p:extLst>
      <p:ext uri="{BB962C8B-B14F-4D97-AF65-F5344CB8AC3E}">
        <p14:creationId xmlns:p14="http://schemas.microsoft.com/office/powerpoint/2010/main" val="2335139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BD1DEA-6C0B-48CD-8886-623BD6330C76}"/>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p:nvPr>
        </p:nvSpPr>
        <p:spPr>
          <a:xfrm>
            <a:off x="694800" y="1082188"/>
            <a:ext cx="10744005" cy="720081"/>
          </a:xfrm>
        </p:spPr>
        <p:txBody>
          <a:bodyPr anchor="b">
            <a:noAutofit/>
          </a:bodyPr>
          <a:lstStyle>
            <a:lvl1pPr>
              <a:lnSpc>
                <a:spcPts val="5040"/>
              </a:lnSpc>
              <a:defRPr sz="4200">
                <a:solidFill>
                  <a:schemeClr val="bg1"/>
                </a:solidFill>
              </a:defRPr>
            </a:lvl1pPr>
          </a:lstStyle>
          <a:p>
            <a:r>
              <a:rPr lang="en-US"/>
              <a:t>Click to edit Master title style</a:t>
            </a:r>
            <a:endParaRPr lang="en-AU" dirty="0"/>
          </a:p>
        </p:txBody>
      </p:sp>
      <p:sp>
        <p:nvSpPr>
          <p:cNvPr id="7" name="Text Placeholder 6"/>
          <p:cNvSpPr>
            <a:spLocks noGrp="1"/>
          </p:cNvSpPr>
          <p:nvPr>
            <p:ph type="body" sz="quarter" idx="10"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20" name="Right Triangle 3">
            <a:extLst>
              <a:ext uri="{FF2B5EF4-FFF2-40B4-BE49-F238E27FC236}">
                <a16:creationId xmlns:a16="http://schemas.microsoft.com/office/drawing/2014/main" id="{98BF4DE5-D126-4077-BBC8-5F3A09BC0E5C}"/>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9" name="Graphic 1">
            <a:extLst>
              <a:ext uri="{FF2B5EF4-FFF2-40B4-BE49-F238E27FC236}">
                <a16:creationId xmlns:a16="http://schemas.microsoft.com/office/drawing/2014/main" id="{6B4A31B5-8366-4D72-B33B-C4528CEC8D4B}"/>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22" name="Picture 21">
            <a:extLst>
              <a:ext uri="{FF2B5EF4-FFF2-40B4-BE49-F238E27FC236}">
                <a16:creationId xmlns:a16="http://schemas.microsoft.com/office/drawing/2014/main" id="{B864D713-B046-4FE6-BDD7-EE4264F7C42D}"/>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9BE05-DABC-48CC-9999-1581840BE656}"/>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1" name="Text Placeholder 6">
            <a:extLst>
              <a:ext uri="{FF2B5EF4-FFF2-40B4-BE49-F238E27FC236}">
                <a16:creationId xmlns:a16="http://schemas.microsoft.com/office/drawing/2014/main" id="{F3CE2D37-876C-4C8F-A6C5-0AB063A0B4CD}"/>
              </a:ext>
            </a:extLst>
          </p:cNvPr>
          <p:cNvSpPr>
            <a:spLocks noGrp="1"/>
          </p:cNvSpPr>
          <p:nvPr>
            <p:ph type="body" sz="quarter" idx="13"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tx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36F77BFB-AD63-495E-A4EA-EE2AFB4F9E57}"/>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9" name="Text Placeholder 6">
            <a:extLst>
              <a:ext uri="{FF2B5EF4-FFF2-40B4-BE49-F238E27FC236}">
                <a16:creationId xmlns:a16="http://schemas.microsoft.com/office/drawing/2014/main" id="{9A941B40-7380-40DF-ADBB-0A6ED4F172FB}"/>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0" name="Text Placeholder 6">
            <a:extLst>
              <a:ext uri="{FF2B5EF4-FFF2-40B4-BE49-F238E27FC236}">
                <a16:creationId xmlns:a16="http://schemas.microsoft.com/office/drawing/2014/main" id="{402E3968-432E-4834-8F0D-CD2BC42D2E0B}"/>
              </a:ext>
            </a:extLst>
          </p:cNvPr>
          <p:cNvSpPr>
            <a:spLocks noGrp="1"/>
          </p:cNvSpPr>
          <p:nvPr>
            <p:ph type="body" sz="quarter" idx="17"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1" name="Text Placeholder 6">
            <a:extLst>
              <a:ext uri="{FF2B5EF4-FFF2-40B4-BE49-F238E27FC236}">
                <a16:creationId xmlns:a16="http://schemas.microsoft.com/office/drawing/2014/main" id="{F9F5A590-B6A3-42B3-8477-542088A3B03A}"/>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3" name="Text Placeholder 6">
            <a:extLst>
              <a:ext uri="{FF2B5EF4-FFF2-40B4-BE49-F238E27FC236}">
                <a16:creationId xmlns:a16="http://schemas.microsoft.com/office/drawing/2014/main" id="{C84FAE95-A058-4EFD-92C1-90CCC284BFCE}"/>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5" name="Title 1">
            <a:extLst>
              <a:ext uri="{FF2B5EF4-FFF2-40B4-BE49-F238E27FC236}">
                <a16:creationId xmlns:a16="http://schemas.microsoft.com/office/drawing/2014/main" id="{6E88B10E-2ED8-4B6E-92E8-70B077E3A39C}"/>
              </a:ext>
            </a:extLst>
          </p:cNvPr>
          <p:cNvSpPr>
            <a:spLocks noGrp="1"/>
          </p:cNvSpPr>
          <p:nvPr>
            <p:ph type="title"/>
          </p:nvPr>
        </p:nvSpPr>
        <p:spPr>
          <a:xfrm>
            <a:off x="694800" y="1082188"/>
            <a:ext cx="5209113" cy="720081"/>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3ECBBC4F-ECF3-4E50-963A-BDB169C5146A}"/>
              </a:ext>
            </a:extLst>
          </p:cNvPr>
          <p:cNvSpPr>
            <a:spLocks noGrp="1"/>
          </p:cNvSpPr>
          <p:nvPr>
            <p:ph type="pic" sz="quarter" idx="18" hasCustomPrompt="1"/>
          </p:nvPr>
        </p:nvSpPr>
        <p:spPr>
          <a:xfrm>
            <a:off x="6092454" y="923051"/>
            <a:ext cx="6101952"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pic>
        <p:nvPicPr>
          <p:cNvPr id="12" name="Picture 11">
            <a:extLst>
              <a:ext uri="{FF2B5EF4-FFF2-40B4-BE49-F238E27FC236}">
                <a16:creationId xmlns:a16="http://schemas.microsoft.com/office/drawing/2014/main" id="{B83753C3-AD71-41CF-A0E3-EDC40D8596D3}"/>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2217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AU" dirty="0"/>
          </a:p>
        </p:txBody>
      </p:sp>
      <p:sp>
        <p:nvSpPr>
          <p:cNvPr id="4" name="Date Placeholder 3"/>
          <p:cNvSpPr>
            <a:spLocks noGrp="1"/>
          </p:cNvSpPr>
          <p:nvPr>
            <p:ph type="dt" sz="half" idx="10"/>
          </p:nvPr>
        </p:nvSpPr>
        <p:spPr/>
        <p:txBody>
          <a:bodyPr/>
          <a:lstStyle/>
          <a:p>
            <a:fld id="{76BB7C33-DED5-4828-8D7F-9C7EC9EC480D}" type="datetimeFigureOut">
              <a:rPr lang="en-AU" smtClean="0"/>
              <a:t>19/02/2025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86E875F-D47D-462B-A0C7-A9FF72D3C423}" type="slidenum">
              <a:rPr lang="en-AU" smtClean="0"/>
              <a:t>‹#›</a:t>
            </a:fld>
            <a:endParaRPr lang="en-AU"/>
          </a:p>
        </p:txBody>
      </p:sp>
    </p:spTree>
    <p:extLst>
      <p:ext uri="{BB962C8B-B14F-4D97-AF65-F5344CB8AC3E}">
        <p14:creationId xmlns:p14="http://schemas.microsoft.com/office/powerpoint/2010/main" val="1879868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1264" y="770733"/>
            <a:ext cx="9198429" cy="1325563"/>
          </a:xfrm>
        </p:spPr>
        <p:txBody>
          <a:bodyPr/>
          <a:lstStyle/>
          <a:p>
            <a:r>
              <a:rPr lang="en-US" dirty="0"/>
              <a:t>CLICK TO EDIT MASTER TITLE STYLE</a:t>
            </a:r>
            <a:endParaRPr lang="en-AU" dirty="0"/>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86E875F-D47D-462B-A0C7-A9FF72D3C423}" type="slidenum">
              <a:rPr lang="en-AU" smtClean="0"/>
              <a:t>‹#›</a:t>
            </a:fld>
            <a:endParaRPr lang="en-AU"/>
          </a:p>
        </p:txBody>
      </p:sp>
      <p:sp>
        <p:nvSpPr>
          <p:cNvPr id="6" name="TextBox 5"/>
          <p:cNvSpPr txBox="1"/>
          <p:nvPr userDrawn="1"/>
        </p:nvSpPr>
        <p:spPr>
          <a:xfrm>
            <a:off x="1115787" y="2677888"/>
            <a:ext cx="10515600" cy="584775"/>
          </a:xfrm>
          <a:prstGeom prst="rect">
            <a:avLst/>
          </a:prstGeom>
          <a:noFill/>
        </p:spPr>
        <p:txBody>
          <a:bodyPr wrap="square" rtlCol="0">
            <a:spAutoFit/>
          </a:bodyPr>
          <a:lstStyle/>
          <a:p>
            <a:pPr marL="285744" indent="-285744">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600" dirty="0">
              <a:latin typeface="Arial" panose="020B0604020202020204" pitchFamily="34" charset="0"/>
              <a:cs typeface="Arial" panose="020B0604020202020204" pitchFamily="34" charset="0"/>
            </a:endParaRPr>
          </a:p>
        </p:txBody>
      </p:sp>
      <p:pic>
        <p:nvPicPr>
          <p:cNvPr id="7"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736" y="1052513"/>
            <a:ext cx="2209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p:nvPr>
        </p:nvSpPr>
        <p:spPr>
          <a:xfrm>
            <a:off x="1281113" y="2490788"/>
            <a:ext cx="9855200" cy="3289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Rectangle 10"/>
          <p:cNvSpPr/>
          <p:nvPr userDrawn="1"/>
        </p:nvSpPr>
        <p:spPr>
          <a:xfrm>
            <a:off x="576165" y="6438885"/>
            <a:ext cx="1569660" cy="200055"/>
          </a:xfrm>
          <a:prstGeom prst="rect">
            <a:avLst/>
          </a:prstGeom>
        </p:spPr>
        <p:txBody>
          <a:bodyPr wrap="none">
            <a:spAutoFit/>
          </a:bodyPr>
          <a:lstStyle/>
          <a:p>
            <a:r>
              <a:rPr lang="en-US" altLang="en-US" sz="700" dirty="0">
                <a:latin typeface="Arial" panose="020B0604020202020204" pitchFamily="34" charset="0"/>
              </a:rPr>
              <a:t>CRICOS Provider Number 00025B</a:t>
            </a:r>
          </a:p>
        </p:txBody>
      </p:sp>
    </p:spTree>
    <p:extLst>
      <p:ext uri="{BB962C8B-B14F-4D97-AF65-F5344CB8AC3E}">
        <p14:creationId xmlns:p14="http://schemas.microsoft.com/office/powerpoint/2010/main" val="132059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2C22-D4CF-4FE0-AF06-038EB2ACB6D9}"/>
              </a:ext>
            </a:extLst>
          </p:cNvPr>
          <p:cNvSpPr/>
          <p:nvPr userDrawn="1"/>
        </p:nvSpPr>
        <p:spPr>
          <a:xfrm>
            <a:off x="0" y="0"/>
            <a:ext cx="12192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DD751603-5D6A-462B-B9E7-98413BF2CB36}"/>
              </a:ext>
            </a:extLst>
          </p:cNvPr>
          <p:cNvPicPr>
            <a:picLocks noChangeAspect="1"/>
          </p:cNvPicPr>
          <p:nvPr userDrawn="1"/>
        </p:nvPicPr>
        <p:blipFill>
          <a:blip r:embed="rId2"/>
          <a:stretch>
            <a:fillRect/>
          </a:stretch>
        </p:blipFill>
        <p:spPr>
          <a:xfrm>
            <a:off x="8309692" y="275999"/>
            <a:ext cx="3204000" cy="472463"/>
          </a:xfrm>
          <a:prstGeom prst="rect">
            <a:avLst/>
          </a:prstGeom>
        </p:spPr>
      </p:pic>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1" name="Right Triangle 3">
            <a:extLst>
              <a:ext uri="{FF2B5EF4-FFF2-40B4-BE49-F238E27FC236}">
                <a16:creationId xmlns:a16="http://schemas.microsoft.com/office/drawing/2014/main" id="{DBA991DB-C059-4DB2-8D91-33D3F395188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F070BDDD-4427-48C1-9206-C4CC3FAE8AD1}"/>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41921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marL="342900" indent="-3429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1BE34A11-F00F-4B8B-9412-858F10E455E2}" type="datetimeFigureOut">
              <a:rPr lang="en-US" altLang="en-US"/>
              <a:pPr>
                <a:defRPr/>
              </a:pPr>
              <a:t>2/19/2025</a:t>
            </a:fld>
            <a:endParaRPr lang="en-AU"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Arial" charset="0"/>
                <a:ea typeface="+mn-ea"/>
                <a:cs typeface="+mn-cs"/>
              </a:defRPr>
            </a:lvl1pPr>
          </a:lstStyle>
          <a:p>
            <a:pPr>
              <a:defRPr/>
            </a:pPr>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fld id="{194E0DB1-1949-4075-80C5-4134BEE8F219}" type="slidenum">
              <a:rPr lang="en-AU" altLang="en-US"/>
              <a:pPr/>
              <a:t>‹#›</a:t>
            </a:fld>
            <a:endParaRPr lang="en-AU" altLang="en-US"/>
          </a:p>
        </p:txBody>
      </p:sp>
    </p:spTree>
    <p:extLst>
      <p:ext uri="{BB962C8B-B14F-4D97-AF65-F5344CB8AC3E}">
        <p14:creationId xmlns:p14="http://schemas.microsoft.com/office/powerpoint/2010/main" val="1076569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9" name="Oval 8"/>
          <p:cNvSpPr/>
          <p:nvPr userDrawn="1"/>
        </p:nvSpPr>
        <p:spPr>
          <a:xfrm>
            <a:off x="-2960371" y="4254484"/>
            <a:ext cx="6942709" cy="5207032"/>
          </a:xfrm>
          <a:prstGeom prst="ellipse">
            <a:avLst/>
          </a:prstGeom>
          <a:noFill/>
          <a:ln w="28575" cmpd="sng">
            <a:solidFill>
              <a:schemeClr val="bg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3" name="Content Placeholder 2"/>
          <p:cNvSpPr>
            <a:spLocks noGrp="1"/>
          </p:cNvSpPr>
          <p:nvPr>
            <p:ph idx="1"/>
          </p:nvPr>
        </p:nvSpPr>
        <p:spPr>
          <a:xfrm>
            <a:off x="1016000" y="1456766"/>
            <a:ext cx="10269568" cy="4108823"/>
          </a:xfrm>
          <a:prstGeom prst="rect">
            <a:avLst/>
          </a:prstGeom>
        </p:spPr>
        <p:txBody>
          <a:bodyPr/>
          <a:lstStyle>
            <a:lvl1pPr>
              <a:lnSpc>
                <a:spcPct val="100000"/>
              </a:lnSpc>
              <a:spcBef>
                <a:spcPts val="0"/>
              </a:spcBef>
              <a:spcAft>
                <a:spcPts val="500"/>
              </a:spcAft>
              <a:defRPr sz="2400"/>
            </a:lvl1pPr>
            <a:lvl2pPr>
              <a:lnSpc>
                <a:spcPct val="100000"/>
              </a:lnSpc>
              <a:spcBef>
                <a:spcPts val="0"/>
              </a:spcBef>
              <a:spcAft>
                <a:spcPts val="500"/>
              </a:spcAft>
              <a:defRPr sz="2000"/>
            </a:lvl2pPr>
            <a:lvl3pPr>
              <a:lnSpc>
                <a:spcPct val="100000"/>
              </a:lnSpc>
              <a:spcBef>
                <a:spcPts val="0"/>
              </a:spcBef>
              <a:spcAft>
                <a:spcPts val="500"/>
              </a:spcAft>
              <a:defRPr sz="1700"/>
            </a:lvl3pPr>
            <a:lvl4pPr>
              <a:lnSpc>
                <a:spcPct val="100000"/>
              </a:lnSpc>
              <a:spcBef>
                <a:spcPts val="0"/>
              </a:spcBef>
              <a:spcAft>
                <a:spcPts val="500"/>
              </a:spcAft>
              <a:defRPr sz="1400"/>
            </a:lvl4pPr>
            <a:lvl5pPr>
              <a:lnSpc>
                <a:spcPct val="100000"/>
              </a:lnSpc>
              <a:spcBef>
                <a:spcPts val="0"/>
              </a:spcBef>
              <a:spcAft>
                <a:spcPts val="5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a:xfrm>
            <a:off x="1006038" y="483505"/>
            <a:ext cx="10279529" cy="674437"/>
          </a:xfrm>
          <a:prstGeom prst="rect">
            <a:avLst/>
          </a:prstGeom>
        </p:spPr>
        <p:txBody>
          <a:bodyPr vert="horz"/>
          <a:lstStyle>
            <a:lvl1pPr>
              <a:lnSpc>
                <a:spcPts val="3600"/>
              </a:lnSpc>
              <a:defRPr>
                <a:latin typeface="+mn-lt"/>
              </a:defRPr>
            </a:lvl1pPr>
          </a:lstStyle>
          <a:p>
            <a:r>
              <a:rPr lang="en-AU" dirty="0"/>
              <a:t>Slide Title</a:t>
            </a:r>
            <a:endParaRPr lang="en-US" dirty="0"/>
          </a:p>
        </p:txBody>
      </p:sp>
      <p:pic>
        <p:nvPicPr>
          <p:cNvPr id="6" name="Picture 5" descr="Purple-strip3_150dpi.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28944"/>
            <a:ext cx="12192000" cy="829056"/>
          </a:xfrm>
          <a:prstGeom prst="rect">
            <a:avLst/>
          </a:prstGeom>
        </p:spPr>
      </p:pic>
      <p:pic>
        <p:nvPicPr>
          <p:cNvPr id="7" name="Picture 6" descr="UQ-logo-white-lon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0307" y="6193824"/>
            <a:ext cx="4036540" cy="492554"/>
          </a:xfrm>
          <a:prstGeom prst="rect">
            <a:avLst/>
          </a:prstGeom>
        </p:spPr>
      </p:pic>
      <p:sp>
        <p:nvSpPr>
          <p:cNvPr id="10" name="Oval 9"/>
          <p:cNvSpPr/>
          <p:nvPr userDrawn="1"/>
        </p:nvSpPr>
        <p:spPr>
          <a:xfrm>
            <a:off x="381494" y="4189321"/>
            <a:ext cx="258980" cy="194235"/>
          </a:xfrm>
          <a:prstGeom prst="ellipse">
            <a:avLst/>
          </a:prstGeom>
          <a:solidFill>
            <a:schemeClr val="bg2">
              <a:lumMod val="20000"/>
              <a:lumOff val="8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Oval 11"/>
          <p:cNvSpPr/>
          <p:nvPr userDrawn="1"/>
        </p:nvSpPr>
        <p:spPr>
          <a:xfrm>
            <a:off x="3406594" y="5505914"/>
            <a:ext cx="258980" cy="194235"/>
          </a:xfrm>
          <a:prstGeom prst="ellipse">
            <a:avLst/>
          </a:prstGeom>
          <a:solidFill>
            <a:schemeClr val="bg1"/>
          </a:solidFill>
          <a:ln w="28575" cmpd="sng">
            <a:solidFill>
              <a:schemeClr val="bg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59206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7D0000"/>
                </a:solidFill>
                <a:latin typeface="Arial"/>
                <a:cs typeface="Arial"/>
              </a:defRPr>
            </a:lvl1pPr>
          </a:lstStyle>
          <a:p>
            <a:endParaRPr/>
          </a:p>
        </p:txBody>
      </p:sp>
      <p:sp>
        <p:nvSpPr>
          <p:cNvPr id="3" name="Holder 3"/>
          <p:cNvSpPr>
            <a:spLocks noGrp="1"/>
          </p:cNvSpPr>
          <p:nvPr>
            <p:ph sz="half" idx="2"/>
          </p:nvPr>
        </p:nvSpPr>
        <p:spPr>
          <a:xfrm>
            <a:off x="675131" y="2031492"/>
            <a:ext cx="5218430" cy="460755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295644" y="1943100"/>
            <a:ext cx="5219700" cy="460883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800" b="0" i="0">
                <a:solidFill>
                  <a:schemeClr val="tx1"/>
                </a:solidFill>
                <a:latin typeface="Arial"/>
                <a:cs typeface="Arial"/>
              </a:defRPr>
            </a:lvl1pPr>
          </a:lstStyle>
          <a:p>
            <a:pPr marL="12700">
              <a:lnSpc>
                <a:spcPct val="100000"/>
              </a:lnSpc>
              <a:spcBef>
                <a:spcPts val="25"/>
              </a:spcBef>
            </a:pPr>
            <a:r>
              <a:rPr dirty="0"/>
              <a:t>CRICOS </a:t>
            </a:r>
            <a:r>
              <a:rPr spc="-5" dirty="0"/>
              <a:t>code</a:t>
            </a:r>
            <a:r>
              <a:rPr spc="-45" dirty="0"/>
              <a:t> </a:t>
            </a:r>
            <a:r>
              <a:rPr spc="-5" dirty="0"/>
              <a:t>00025B</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7" name="Holder 7"/>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9398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1622791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70"/>
        <p:cNvGrpSpPr/>
        <p:nvPr/>
      </p:nvGrpSpPr>
      <p:grpSpPr>
        <a:xfrm>
          <a:off x="0" y="0"/>
          <a:ext cx="0" cy="0"/>
          <a:chOff x="0" y="0"/>
          <a:chExt cx="0" cy="0"/>
        </a:xfrm>
      </p:grpSpPr>
      <p:sp>
        <p:nvSpPr>
          <p:cNvPr id="71" name="Google Shape;71;p16"/>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72" name="Google Shape;72;p16"/>
          <p:cNvSpPr txBox="1">
            <a:spLocks noGrp="1"/>
          </p:cNvSpPr>
          <p:nvPr>
            <p:ph type="body" idx="1"/>
          </p:nvPr>
        </p:nvSpPr>
        <p:spPr>
          <a:xfrm>
            <a:off x="695326" y="1700213"/>
            <a:ext cx="10801351" cy="4608512"/>
          </a:xfrm>
          <a:prstGeom prst="rect">
            <a:avLst/>
          </a:prstGeom>
          <a:noFill/>
          <a:ln>
            <a:noFill/>
          </a:ln>
        </p:spPr>
        <p:txBody>
          <a:bodyPr spcFirstLastPara="1" wrap="square" lIns="0" tIns="0" rIns="0" bIns="0" anchor="t" anchorCtr="0">
            <a:normAutofit/>
          </a:bodyPr>
          <a:lstStyle>
            <a:lvl1pPr marL="609585" lvl="0" indent="-304792" algn="l">
              <a:lnSpc>
                <a:spcPct val="110000"/>
              </a:lnSpc>
              <a:spcBef>
                <a:spcPts val="267"/>
              </a:spcBef>
              <a:spcAft>
                <a:spcPts val="0"/>
              </a:spcAft>
              <a:buSzPts val="1400"/>
              <a:buNone/>
              <a:defRPr/>
            </a:lvl1pPr>
            <a:lvl2pPr marL="1219170" lvl="1" indent="-423323" algn="l">
              <a:lnSpc>
                <a:spcPct val="110000"/>
              </a:lnSpc>
              <a:spcBef>
                <a:spcPts val="267"/>
              </a:spcBef>
              <a:spcAft>
                <a:spcPts val="0"/>
              </a:spcAft>
              <a:buSzPts val="1400"/>
              <a:buChar char="•"/>
              <a:defRPr/>
            </a:lvl2pPr>
            <a:lvl3pPr marL="1828754" lvl="2" indent="-423323" algn="l">
              <a:lnSpc>
                <a:spcPct val="110000"/>
              </a:lnSpc>
              <a:spcBef>
                <a:spcPts val="267"/>
              </a:spcBef>
              <a:spcAft>
                <a:spcPts val="0"/>
              </a:spcAft>
              <a:buSzPts val="1400"/>
              <a:buChar char="­"/>
              <a:defRPr/>
            </a:lvl3pPr>
            <a:lvl4pPr marL="2438339" lvl="3" indent="-423323" algn="l">
              <a:lnSpc>
                <a:spcPct val="110000"/>
              </a:lnSpc>
              <a:spcBef>
                <a:spcPts val="267"/>
              </a:spcBef>
              <a:spcAft>
                <a:spcPts val="0"/>
              </a:spcAft>
              <a:buClr>
                <a:schemeClr val="dk1"/>
              </a:buClr>
              <a:buSzPts val="1400"/>
              <a:buChar char="•"/>
              <a:defRPr/>
            </a:lvl4pPr>
            <a:lvl5pPr marL="3047924" lvl="4" indent="-304792" algn="l">
              <a:lnSpc>
                <a:spcPct val="100000"/>
              </a:lnSpc>
              <a:spcBef>
                <a:spcPts val="1200"/>
              </a:spcBef>
              <a:spcAft>
                <a:spcPts val="0"/>
              </a:spcAft>
              <a:buClr>
                <a:schemeClr val="accent1"/>
              </a:buClr>
              <a:buSzPts val="1800"/>
              <a:buNone/>
              <a:defRPr/>
            </a:lvl5pPr>
            <a:lvl6pPr marL="3657509" lvl="5" indent="-304792" algn="l">
              <a:spcBef>
                <a:spcPts val="667"/>
              </a:spcBef>
              <a:spcAft>
                <a:spcPts val="0"/>
              </a:spcAft>
              <a:buClr>
                <a:schemeClr val="accent1"/>
              </a:buClr>
              <a:buSzPts val="1500"/>
              <a:buNone/>
              <a:defRPr/>
            </a:lvl6pPr>
            <a:lvl7pPr marL="4267093" lvl="6" indent="-423323" algn="l">
              <a:spcBef>
                <a:spcPts val="400"/>
              </a:spcBef>
              <a:spcAft>
                <a:spcPts val="0"/>
              </a:spcAft>
              <a:buClr>
                <a:schemeClr val="dk1"/>
              </a:buClr>
              <a:buSzPts val="1400"/>
              <a:buChar char="•"/>
              <a:defRPr/>
            </a:lvl7pPr>
            <a:lvl8pPr marL="4876678" lvl="7" indent="-423323" algn="l">
              <a:spcBef>
                <a:spcPts val="400"/>
              </a:spcBef>
              <a:spcAft>
                <a:spcPts val="0"/>
              </a:spcAft>
              <a:buClr>
                <a:schemeClr val="dk1"/>
              </a:buClr>
              <a:buSzPts val="1400"/>
              <a:buChar char="•"/>
              <a:defRPr/>
            </a:lvl8pPr>
            <a:lvl9pPr marL="5486263" lvl="8" indent="-423323" algn="l">
              <a:spcBef>
                <a:spcPts val="400"/>
              </a:spcBef>
              <a:spcAft>
                <a:spcPts val="0"/>
              </a:spcAft>
              <a:buClr>
                <a:schemeClr val="dk1"/>
              </a:buClr>
              <a:buSzPts val="1400"/>
              <a:buChar char="•"/>
              <a:defRPr/>
            </a:lvl9pPr>
          </a:lstStyle>
          <a:p>
            <a:endParaRPr/>
          </a:p>
        </p:txBody>
      </p:sp>
      <p:sp>
        <p:nvSpPr>
          <p:cNvPr id="73" name="Google Shape;73;p16"/>
          <p:cNvSpPr txBox="1">
            <a:spLocks noGrp="1"/>
          </p:cNvSpPr>
          <p:nvPr>
            <p:ph type="title"/>
          </p:nvPr>
        </p:nvSpPr>
        <p:spPr>
          <a:xfrm>
            <a:off x="695326" y="1052736"/>
            <a:ext cx="10801351"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6"/>
          <p:cNvSpPr txBox="1">
            <a:spLocks noGrp="1"/>
          </p:cNvSpPr>
          <p:nvPr>
            <p:ph type="body" idx="2"/>
          </p:nvPr>
        </p:nvSpPr>
        <p:spPr>
          <a:xfrm>
            <a:off x="4400551" y="6524626"/>
            <a:ext cx="3384667" cy="241300"/>
          </a:xfrm>
          <a:prstGeom prst="rect">
            <a:avLst/>
          </a:prstGeom>
          <a:noFill/>
          <a:ln>
            <a:noFill/>
          </a:ln>
        </p:spPr>
        <p:txBody>
          <a:bodyPr spcFirstLastPara="1" wrap="square" lIns="0" tIns="0" rIns="0" bIns="0" anchor="ctr" anchorCtr="0">
            <a:normAutofit/>
          </a:bodyPr>
          <a:lstStyle>
            <a:lvl1pPr marL="609585" lvl="0" indent="-304792" algn="ctr">
              <a:lnSpc>
                <a:spcPct val="110000"/>
              </a:lnSpc>
              <a:spcBef>
                <a:spcPts val="267"/>
              </a:spcBef>
              <a:spcAft>
                <a:spcPts val="0"/>
              </a:spcAft>
              <a:buSzPts val="800"/>
              <a:buNone/>
              <a:defRPr sz="1067" b="1">
                <a:solidFill>
                  <a:schemeClr val="accent1"/>
                </a:solidFill>
              </a:defRPr>
            </a:lvl1pPr>
            <a:lvl2pPr marL="1219170" lvl="1" indent="-423323" algn="l">
              <a:lnSpc>
                <a:spcPct val="110000"/>
              </a:lnSpc>
              <a:spcBef>
                <a:spcPts val="267"/>
              </a:spcBef>
              <a:spcAft>
                <a:spcPts val="0"/>
              </a:spcAft>
              <a:buSzPts val="1400"/>
              <a:buChar char="•"/>
              <a:defRPr/>
            </a:lvl2pPr>
            <a:lvl3pPr marL="1828754" lvl="2" indent="-423323" algn="l">
              <a:lnSpc>
                <a:spcPct val="110000"/>
              </a:lnSpc>
              <a:spcBef>
                <a:spcPts val="267"/>
              </a:spcBef>
              <a:spcAft>
                <a:spcPts val="0"/>
              </a:spcAft>
              <a:buSzPts val="1400"/>
              <a:buChar char="­"/>
              <a:defRPr/>
            </a:lvl3pPr>
            <a:lvl4pPr marL="2438339" lvl="3" indent="-423323" algn="l">
              <a:lnSpc>
                <a:spcPct val="110000"/>
              </a:lnSpc>
              <a:spcBef>
                <a:spcPts val="267"/>
              </a:spcBef>
              <a:spcAft>
                <a:spcPts val="0"/>
              </a:spcAft>
              <a:buClr>
                <a:schemeClr val="dk1"/>
              </a:buClr>
              <a:buSzPts val="1400"/>
              <a:buChar char="•"/>
              <a:defRPr/>
            </a:lvl4pPr>
            <a:lvl5pPr marL="3047924" lvl="4" indent="-304792" algn="l">
              <a:lnSpc>
                <a:spcPct val="100000"/>
              </a:lnSpc>
              <a:spcBef>
                <a:spcPts val="1200"/>
              </a:spcBef>
              <a:spcAft>
                <a:spcPts val="0"/>
              </a:spcAft>
              <a:buClr>
                <a:schemeClr val="accent1"/>
              </a:buClr>
              <a:buSzPts val="1400"/>
              <a:buNone/>
              <a:defRPr/>
            </a:lvl5pPr>
            <a:lvl6pPr marL="3657509" lvl="5" indent="-304792" algn="l">
              <a:spcBef>
                <a:spcPts val="667"/>
              </a:spcBef>
              <a:spcAft>
                <a:spcPts val="0"/>
              </a:spcAft>
              <a:buClr>
                <a:schemeClr val="accent1"/>
              </a:buClr>
              <a:buSzPts val="1400"/>
              <a:buNone/>
              <a:defRPr/>
            </a:lvl6pPr>
            <a:lvl7pPr marL="4267093" lvl="6" indent="-423323" algn="l">
              <a:spcBef>
                <a:spcPts val="400"/>
              </a:spcBef>
              <a:spcAft>
                <a:spcPts val="0"/>
              </a:spcAft>
              <a:buClr>
                <a:schemeClr val="dk1"/>
              </a:buClr>
              <a:buSzPts val="1400"/>
              <a:buChar char="•"/>
              <a:defRPr/>
            </a:lvl7pPr>
            <a:lvl8pPr marL="4876678" lvl="7" indent="-423323" algn="l">
              <a:spcBef>
                <a:spcPts val="400"/>
              </a:spcBef>
              <a:spcAft>
                <a:spcPts val="0"/>
              </a:spcAft>
              <a:buClr>
                <a:schemeClr val="dk1"/>
              </a:buClr>
              <a:buSzPts val="1400"/>
              <a:buChar char="•"/>
              <a:defRPr/>
            </a:lvl8pPr>
            <a:lvl9pPr marL="5486263" lvl="8" indent="-423323" algn="l">
              <a:spcBef>
                <a:spcPts val="400"/>
              </a:spcBef>
              <a:spcAft>
                <a:spcPts val="0"/>
              </a:spcAft>
              <a:buClr>
                <a:schemeClr val="dk1"/>
              </a:buClr>
              <a:buSzPts val="1400"/>
              <a:buChar char="•"/>
              <a:defRPr/>
            </a:lvl9pPr>
          </a:lstStyle>
          <a:p>
            <a:endParaRPr/>
          </a:p>
        </p:txBody>
      </p:sp>
      <p:sp>
        <p:nvSpPr>
          <p:cNvPr id="75" name="Google Shape;75;p16"/>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6"/>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77" name="Google Shape;77;p16"/>
          <p:cNvPicPr preferRelativeResize="0"/>
          <p:nvPr/>
        </p:nvPicPr>
        <p:blipFill rotWithShape="1">
          <a:blip r:embed="rId2">
            <a:alphaModFix/>
          </a:blip>
          <a:srcRect/>
          <a:stretch/>
        </p:blipFill>
        <p:spPr>
          <a:xfrm>
            <a:off x="10297935" y="152896"/>
            <a:ext cx="1210684" cy="324000"/>
          </a:xfrm>
          <a:prstGeom prst="rect">
            <a:avLst/>
          </a:prstGeom>
          <a:noFill/>
          <a:ln>
            <a:noFill/>
          </a:ln>
        </p:spPr>
      </p:pic>
    </p:spTree>
    <p:extLst>
      <p:ext uri="{BB962C8B-B14F-4D97-AF65-F5344CB8AC3E}">
        <p14:creationId xmlns:p14="http://schemas.microsoft.com/office/powerpoint/2010/main" val="271829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Divider">
  <p:cSld name="1_Section Divider">
    <p:spTree>
      <p:nvGrpSpPr>
        <p:cNvPr id="1" name="Shape 454"/>
        <p:cNvGrpSpPr/>
        <p:nvPr/>
      </p:nvGrpSpPr>
      <p:grpSpPr>
        <a:xfrm>
          <a:off x="0" y="0"/>
          <a:ext cx="0" cy="0"/>
          <a:chOff x="0" y="0"/>
          <a:chExt cx="0" cy="0"/>
        </a:xfrm>
      </p:grpSpPr>
      <p:sp>
        <p:nvSpPr>
          <p:cNvPr id="455" name="Google Shape;455;p56"/>
          <p:cNvSpPr/>
          <p:nvPr/>
        </p:nvSpPr>
        <p:spPr>
          <a:xfrm>
            <a:off x="0" y="0"/>
            <a:ext cx="12192000" cy="6858000"/>
          </a:xfrm>
          <a:prstGeom prst="rect">
            <a:avLst/>
          </a:prstGeom>
          <a:gradFill>
            <a:gsLst>
              <a:gs pos="0">
                <a:schemeClr val="accent1"/>
              </a:gs>
              <a:gs pos="75000">
                <a:schemeClr val="accent1"/>
              </a:gs>
              <a:gs pos="100000">
                <a:srgbClr val="962A8B"/>
              </a:gs>
            </a:gsLst>
            <a:lin ang="1080000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pic>
        <p:nvPicPr>
          <p:cNvPr id="456" name="Google Shape;456;p56"/>
          <p:cNvPicPr preferRelativeResize="0"/>
          <p:nvPr/>
        </p:nvPicPr>
        <p:blipFill rotWithShape="1">
          <a:blip r:embed="rId2">
            <a:alphaModFix/>
          </a:blip>
          <a:srcRect/>
          <a:stretch/>
        </p:blipFill>
        <p:spPr>
          <a:xfrm>
            <a:off x="8309692" y="275999"/>
            <a:ext cx="3204000" cy="472463"/>
          </a:xfrm>
          <a:prstGeom prst="rect">
            <a:avLst/>
          </a:prstGeom>
          <a:noFill/>
          <a:ln>
            <a:noFill/>
          </a:ln>
        </p:spPr>
      </p:pic>
      <p:sp>
        <p:nvSpPr>
          <p:cNvPr id="457" name="Google Shape;457;p56"/>
          <p:cNvSpPr txBox="1">
            <a:spLocks noGrp="1"/>
          </p:cNvSpPr>
          <p:nvPr>
            <p:ph type="title"/>
          </p:nvPr>
        </p:nvSpPr>
        <p:spPr>
          <a:xfrm>
            <a:off x="695325" y="1700812"/>
            <a:ext cx="10768680" cy="1224137"/>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3200"/>
              <a:buFont typeface="Arial"/>
              <a:buNone/>
              <a:defRPr sz="4267">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8" name="Google Shape;458;p56"/>
          <p:cNvSpPr txBox="1">
            <a:spLocks noGrp="1"/>
          </p:cNvSpPr>
          <p:nvPr>
            <p:ph type="body" idx="1"/>
          </p:nvPr>
        </p:nvSpPr>
        <p:spPr>
          <a:xfrm>
            <a:off x="695325" y="3113744"/>
            <a:ext cx="10768680" cy="2043451"/>
          </a:xfrm>
          <a:prstGeom prst="rect">
            <a:avLst/>
          </a:prstGeom>
          <a:noFill/>
          <a:ln>
            <a:noFill/>
          </a:ln>
        </p:spPr>
        <p:txBody>
          <a:bodyPr spcFirstLastPara="1" wrap="square" lIns="0" tIns="0" rIns="0" bIns="0" anchor="t" anchorCtr="0">
            <a:normAutofit/>
          </a:bodyPr>
          <a:lstStyle>
            <a:lvl1pPr marL="609585" lvl="0" indent="-304792" algn="l">
              <a:lnSpc>
                <a:spcPct val="120000"/>
              </a:lnSpc>
              <a:spcBef>
                <a:spcPts val="267"/>
              </a:spcBef>
              <a:spcAft>
                <a:spcPts val="0"/>
              </a:spcAft>
              <a:buSzPts val="2000"/>
              <a:buNone/>
              <a:defRPr sz="2667">
                <a:solidFill>
                  <a:schemeClr val="lt1"/>
                </a:solidFill>
              </a:defRPr>
            </a:lvl1pPr>
            <a:lvl2pPr marL="1219170" lvl="1" indent="-423323" algn="l">
              <a:lnSpc>
                <a:spcPct val="110000"/>
              </a:lnSpc>
              <a:spcBef>
                <a:spcPts val="267"/>
              </a:spcBef>
              <a:spcAft>
                <a:spcPts val="0"/>
              </a:spcAft>
              <a:buSzPts val="1400"/>
              <a:buChar char="•"/>
              <a:defRPr/>
            </a:lvl2pPr>
            <a:lvl3pPr marL="1828754" lvl="2" indent="-423323" algn="l">
              <a:lnSpc>
                <a:spcPct val="110000"/>
              </a:lnSpc>
              <a:spcBef>
                <a:spcPts val="267"/>
              </a:spcBef>
              <a:spcAft>
                <a:spcPts val="0"/>
              </a:spcAft>
              <a:buSzPts val="1400"/>
              <a:buChar char="­"/>
              <a:defRPr/>
            </a:lvl3pPr>
            <a:lvl4pPr marL="2438339" lvl="3" indent="-423323" algn="l">
              <a:lnSpc>
                <a:spcPct val="110000"/>
              </a:lnSpc>
              <a:spcBef>
                <a:spcPts val="267"/>
              </a:spcBef>
              <a:spcAft>
                <a:spcPts val="0"/>
              </a:spcAft>
              <a:buClr>
                <a:schemeClr val="dk1"/>
              </a:buClr>
              <a:buSzPts val="1400"/>
              <a:buChar char="•"/>
              <a:defRPr/>
            </a:lvl4pPr>
            <a:lvl5pPr marL="3047924" lvl="4" indent="-304792" algn="l">
              <a:lnSpc>
                <a:spcPct val="100000"/>
              </a:lnSpc>
              <a:spcBef>
                <a:spcPts val="1200"/>
              </a:spcBef>
              <a:spcAft>
                <a:spcPts val="0"/>
              </a:spcAft>
              <a:buClr>
                <a:schemeClr val="accent1"/>
              </a:buClr>
              <a:buSzPts val="1400"/>
              <a:buNone/>
              <a:defRPr/>
            </a:lvl5pPr>
            <a:lvl6pPr marL="3657509" lvl="5" indent="-304792" algn="l">
              <a:spcBef>
                <a:spcPts val="667"/>
              </a:spcBef>
              <a:spcAft>
                <a:spcPts val="0"/>
              </a:spcAft>
              <a:buClr>
                <a:schemeClr val="accent1"/>
              </a:buClr>
              <a:buSzPts val="1400"/>
              <a:buNone/>
              <a:defRPr/>
            </a:lvl6pPr>
            <a:lvl7pPr marL="4267093" lvl="6" indent="-423323" algn="l">
              <a:spcBef>
                <a:spcPts val="400"/>
              </a:spcBef>
              <a:spcAft>
                <a:spcPts val="0"/>
              </a:spcAft>
              <a:buClr>
                <a:schemeClr val="dk1"/>
              </a:buClr>
              <a:buSzPts val="1400"/>
              <a:buChar char="•"/>
              <a:defRPr/>
            </a:lvl7pPr>
            <a:lvl8pPr marL="4876678" lvl="7" indent="-423323" algn="l">
              <a:spcBef>
                <a:spcPts val="400"/>
              </a:spcBef>
              <a:spcAft>
                <a:spcPts val="0"/>
              </a:spcAft>
              <a:buClr>
                <a:schemeClr val="dk1"/>
              </a:buClr>
              <a:buSzPts val="1400"/>
              <a:buChar char="•"/>
              <a:defRPr/>
            </a:lvl8pPr>
            <a:lvl9pPr marL="5486263" lvl="8" indent="-423323" algn="l">
              <a:spcBef>
                <a:spcPts val="400"/>
              </a:spcBef>
              <a:spcAft>
                <a:spcPts val="0"/>
              </a:spcAft>
              <a:buClr>
                <a:schemeClr val="dk1"/>
              </a:buClr>
              <a:buSzPts val="1400"/>
              <a:buChar char="•"/>
              <a:defRPr/>
            </a:lvl9pPr>
          </a:lstStyle>
          <a:p>
            <a:endParaRPr/>
          </a:p>
        </p:txBody>
      </p:sp>
      <p:sp>
        <p:nvSpPr>
          <p:cNvPr id="459" name="Google Shape;459;p56"/>
          <p:cNvSpPr/>
          <p:nvPr/>
        </p:nvSpPr>
        <p:spPr>
          <a:xfrm>
            <a:off x="1" y="4076701"/>
            <a:ext cx="2555875" cy="2781300"/>
          </a:xfrm>
          <a:custGeom>
            <a:avLst/>
            <a:gdLst/>
            <a:ahLst/>
            <a:cxnLst/>
            <a:rect l="l" t="t" r="r" b="b"/>
            <a:pathLst>
              <a:path w="2555875" h="2781300" extrusionOk="0">
                <a:moveTo>
                  <a:pt x="0" y="2781300"/>
                </a:moveTo>
                <a:lnTo>
                  <a:pt x="0" y="0"/>
                </a:lnTo>
                <a:cubicBezTo>
                  <a:pt x="158687" y="1674158"/>
                  <a:pt x="1584388" y="2511611"/>
                  <a:pt x="2555875" y="2781300"/>
                </a:cubicBezTo>
                <a:lnTo>
                  <a:pt x="0" y="2781300"/>
                </a:lnTo>
                <a:close/>
              </a:path>
            </a:pathLst>
          </a:cu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460" name="Google Shape;460;p56"/>
          <p:cNvSpPr/>
          <p:nvPr/>
        </p:nvSpPr>
        <p:spPr>
          <a:xfrm>
            <a:off x="9912424" y="5571760"/>
            <a:ext cx="2279576" cy="1286241"/>
          </a:xfrm>
          <a:custGeom>
            <a:avLst/>
            <a:gdLst/>
            <a:ahLst/>
            <a:cxnLst/>
            <a:rect l="l" t="t" r="r" b="b"/>
            <a:pathLst>
              <a:path w="1704975" h="962025" extrusionOk="0">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Tree>
    <p:extLst>
      <p:ext uri="{BB962C8B-B14F-4D97-AF65-F5344CB8AC3E}">
        <p14:creationId xmlns:p14="http://schemas.microsoft.com/office/powerpoint/2010/main" val="236904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[Divider 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[Divider subtitle]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pic>
        <p:nvPicPr>
          <p:cNvPr id="6" name="Picture 5">
            <a:extLst>
              <a:ext uri="{FF2B5EF4-FFF2-40B4-BE49-F238E27FC236}">
                <a16:creationId xmlns:a16="http://schemas.microsoft.com/office/drawing/2014/main" id="{2CBE33C2-B581-422F-9FF5-AF660C79D3B0}"/>
              </a:ext>
            </a:extLst>
          </p:cNvPr>
          <p:cNvPicPr>
            <a:picLocks noChangeAspect="1"/>
          </p:cNvPicPr>
          <p:nvPr userDrawn="1"/>
        </p:nvPicPr>
        <p:blipFill>
          <a:blip r:embed="rId2"/>
          <a:stretch>
            <a:fillRect/>
          </a:stretch>
        </p:blipFill>
        <p:spPr>
          <a:xfrm>
            <a:off x="8309692" y="275999"/>
            <a:ext cx="3204000" cy="472463"/>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a:xfrm>
            <a:off x="2" y="4076700"/>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Rectangle 8">
            <a:extLst>
              <a:ext uri="{FF2B5EF4-FFF2-40B4-BE49-F238E27FC236}">
                <a16:creationId xmlns:a16="http://schemas.microsoft.com/office/drawing/2014/main" id="{C31ECE3F-0C43-444E-9F0C-B23F8D3935D2}"/>
              </a:ext>
            </a:extLst>
          </p:cNvPr>
          <p:cNvSpPr/>
          <p:nvPr userDrawn="1"/>
        </p:nvSpPr>
        <p:spPr>
          <a:xfrm>
            <a:off x="9192249" y="5584173"/>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noFil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6" y="1700811"/>
            <a:ext cx="10768680" cy="1224137"/>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6" y="3113744"/>
            <a:ext cx="10768680" cy="2043451"/>
          </a:xfrm>
          <a:prstGeom prst="rect">
            <a:avLst/>
          </a:prstGeom>
        </p:spPr>
        <p:txBody>
          <a:bodyPr>
            <a:normAutofit/>
          </a:bodyPr>
          <a:lstStyle>
            <a:lvl1pPr marL="0" indent="0">
              <a:lnSpc>
                <a:spcPts val="3240"/>
              </a:lnSpc>
              <a:buNone/>
              <a:defRPr sz="2700">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p>
            <a:r>
              <a:rPr lang="en-AU"/>
              <a:t>[Presentation Title] | [Date]</a:t>
            </a:r>
            <a:endParaRPr lang="en-AU" dirty="0"/>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p>
            <a:fld id="{E917DE0E-AFB1-41FD-BC35-27DB61CA125F}" type="slidenum">
              <a:rPr lang="en-AU" smtClean="0"/>
              <a:pPr/>
              <a:t>‹#›</a:t>
            </a:fld>
            <a:endParaRPr lang="en-AU" dirty="0"/>
          </a:p>
        </p:txBody>
      </p:sp>
      <p:sp>
        <p:nvSpPr>
          <p:cNvPr id="14" name="Date Placeholder 13">
            <a:extLst>
              <a:ext uri="{FF2B5EF4-FFF2-40B4-BE49-F238E27FC236}">
                <a16:creationId xmlns:a16="http://schemas.microsoft.com/office/drawing/2014/main" id="{085400BA-682A-4644-881E-9D9BA0DAB8FC}"/>
              </a:ext>
            </a:extLst>
          </p:cNvPr>
          <p:cNvSpPr>
            <a:spLocks noGrp="1"/>
          </p:cNvSpPr>
          <p:nvPr>
            <p:ph type="dt" sz="half" idx="14"/>
          </p:nvPr>
        </p:nvSpPr>
        <p:spPr/>
        <p:txBody>
          <a:bodyPr/>
          <a:lstStyle/>
          <a:p>
            <a:r>
              <a:rPr lang="en-US" dirty="0"/>
              <a:t>[Entity Name]</a:t>
            </a:r>
            <a:endParaRPr lang="en-AU" dirty="0"/>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TextBox 10">
            <a:extLst>
              <a:ext uri="{FF2B5EF4-FFF2-40B4-BE49-F238E27FC236}">
                <a16:creationId xmlns:a16="http://schemas.microsoft.com/office/drawing/2014/main" id="{7CCA4A0C-C5B9-45ED-9D64-B274EE980802}"/>
              </a:ext>
            </a:extLst>
          </p:cNvPr>
          <p:cNvSpPr txBox="1"/>
          <p:nvPr userDrawn="1"/>
        </p:nvSpPr>
        <p:spPr>
          <a:xfrm>
            <a:off x="8096810" y="6518190"/>
            <a:ext cx="2391677" cy="241200"/>
          </a:xfrm>
          <a:prstGeom prst="rect">
            <a:avLst/>
          </a:prstGeom>
          <a:noFill/>
        </p:spPr>
        <p:txBody>
          <a:bodyPr wrap="square" lIns="0" tIns="0" rIns="0" bIns="0" rtlCol="0" anchor="ctr">
            <a:noAutofit/>
          </a:bodyPr>
          <a:lstStyle/>
          <a:p>
            <a:r>
              <a:rPr lang="en-AU" sz="800" dirty="0"/>
              <a:t>CRICOS code 00025B</a:t>
            </a:r>
          </a:p>
        </p:txBody>
      </p:sp>
      <p:sp>
        <p:nvSpPr>
          <p:cNvPr id="14" name="Date Placeholder 2">
            <a:extLst>
              <a:ext uri="{FF2B5EF4-FFF2-40B4-BE49-F238E27FC236}">
                <a16:creationId xmlns:a16="http://schemas.microsoft.com/office/drawing/2014/main" id="{59BA0F0A-82FA-4477-B553-959A8EFB7E8F}"/>
              </a:ext>
            </a:extLst>
          </p:cNvPr>
          <p:cNvSpPr>
            <a:spLocks noGrp="1"/>
          </p:cNvSpPr>
          <p:nvPr>
            <p:ph type="dt" sz="half" idx="2"/>
          </p:nvPr>
        </p:nvSpPr>
        <p:spPr>
          <a:xfrm>
            <a:off x="695325" y="151136"/>
            <a:ext cx="3384549" cy="241200"/>
          </a:xfrm>
          <a:prstGeom prst="rect">
            <a:avLst/>
          </a:prstGeom>
        </p:spPr>
        <p:txBody>
          <a:bodyPr vert="horz" lIns="0" tIns="0" rIns="0" bIns="0" rtlCol="0" anchor="t"/>
          <a:lstStyle>
            <a:lvl1pPr algn="l">
              <a:lnSpc>
                <a:spcPct val="80000"/>
              </a:lnSpc>
              <a:defRPr sz="1000">
                <a:solidFill>
                  <a:schemeClr val="bg1"/>
                </a:solidFill>
              </a:defRPr>
            </a:lvl1pPr>
          </a:lstStyle>
          <a:p>
            <a:r>
              <a:rPr lang="en-US"/>
              <a:t>[Entity Name]</a:t>
            </a:r>
            <a:endParaRPr lang="en-AU" dirty="0"/>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3" name="Content Placeholder 2"/>
          <p:cNvSpPr>
            <a:spLocks noGrp="1"/>
          </p:cNvSpPr>
          <p:nvPr>
            <p:ph sz="half" idx="1"/>
          </p:nvPr>
        </p:nvSpPr>
        <p:spPr>
          <a:xfrm>
            <a:off x="695325" y="1700213"/>
            <a:ext cx="5218859"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2400" dirty="0"/>
            </a:lvl5pPr>
            <a:lvl6pPr>
              <a:defRPr lang="en-AU" sz="2000" dirty="0"/>
            </a:lvl6pPr>
            <a:lvl7pPr>
              <a:defRPr lang="en-AU" dirty="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8619" y="1700213"/>
            <a:ext cx="5220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5" name="Date Placeholder 4">
            <a:extLst>
              <a:ext uri="{FF2B5EF4-FFF2-40B4-BE49-F238E27FC236}">
                <a16:creationId xmlns:a16="http://schemas.microsoft.com/office/drawing/2014/main" id="{5CB261A5-F8C2-49CF-AE4B-80932D43C55C}"/>
              </a:ext>
            </a:extLst>
          </p:cNvPr>
          <p:cNvSpPr>
            <a:spLocks noGrp="1"/>
          </p:cNvSpPr>
          <p:nvPr>
            <p:ph type="dt" sz="half" idx="16"/>
          </p:nvPr>
        </p:nvSpPr>
        <p:spPr/>
        <p:txBody>
          <a:bodyPr/>
          <a:lstStyle/>
          <a:p>
            <a:r>
              <a:rPr lang="en-US"/>
              <a:t>[Entity Name]</a:t>
            </a:r>
            <a:endParaRPr lang="en-AU" dirty="0"/>
          </a:p>
        </p:txBody>
      </p:sp>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[Presentation Title] | [Date]</a:t>
            </a:r>
            <a:endParaRPr lang="en-AU" dirty="0"/>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a16="http://schemas.microsoft.com/office/drawing/2014/main" id="{7DE9F9C2-C2B0-4B19-9F8F-A1280EA275C0}"/>
              </a:ext>
            </a:extLst>
          </p:cNvPr>
          <p:cNvSpPr>
            <a:spLocks noGrp="1"/>
          </p:cNvSpPr>
          <p:nvPr>
            <p:ph sz="quarter" idx="10"/>
          </p:nvPr>
        </p:nvSpPr>
        <p:spPr>
          <a:xfrm>
            <a:off x="695326" y="2276872"/>
            <a:ext cx="10801350"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5">
            <a:extLst>
              <a:ext uri="{FF2B5EF4-FFF2-40B4-BE49-F238E27FC236}">
                <a16:creationId xmlns:a16="http://schemas.microsoft.com/office/drawing/2014/main" id="{41D6D02D-851A-425B-9382-05F6C6A21AE0}"/>
              </a:ext>
            </a:extLst>
          </p:cNvPr>
          <p:cNvSpPr>
            <a:spLocks noGrp="1"/>
          </p:cNvSpPr>
          <p:nvPr>
            <p:ph type="body" sz="quarter" idx="14"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7" name="Date Placeholder 6">
            <a:extLst>
              <a:ext uri="{FF2B5EF4-FFF2-40B4-BE49-F238E27FC236}">
                <a16:creationId xmlns:a16="http://schemas.microsoft.com/office/drawing/2014/main" id="{6F1F225F-30EA-4FE3-AAEE-39A8613C3BF9}"/>
              </a:ext>
            </a:extLst>
          </p:cNvPr>
          <p:cNvSpPr>
            <a:spLocks noGrp="1"/>
          </p:cNvSpPr>
          <p:nvPr>
            <p:ph type="dt" sz="half" idx="17"/>
          </p:nvPr>
        </p:nvSpPr>
        <p:spPr>
          <a:xfrm>
            <a:off x="695325" y="151136"/>
            <a:ext cx="2376000" cy="241200"/>
          </a:xfrm>
          <a:prstGeom prst="rect">
            <a:avLst/>
          </a:prstGeom>
        </p:spPr>
        <p:txBody>
          <a:bodyPr/>
          <a:lstStyle/>
          <a:p>
            <a:pPr algn="l"/>
            <a:r>
              <a:rPr lang="en-US"/>
              <a:t>[Entity Name]</a:t>
            </a:r>
            <a:endParaRPr lang="en-AU" dirty="0"/>
          </a:p>
        </p:txBody>
      </p:sp>
      <p:sp>
        <p:nvSpPr>
          <p:cNvPr id="9" name="Footer Placeholder 8">
            <a:extLst>
              <a:ext uri="{FF2B5EF4-FFF2-40B4-BE49-F238E27FC236}">
                <a16:creationId xmlns:a16="http://schemas.microsoft.com/office/drawing/2014/main" id="{C01892FA-066D-4596-B743-D8D2030EB9FC}"/>
              </a:ext>
            </a:extLst>
          </p:cNvPr>
          <p:cNvSpPr>
            <a:spLocks noGrp="1"/>
          </p:cNvSpPr>
          <p:nvPr>
            <p:ph type="ftr" sz="quarter" idx="18"/>
          </p:nvPr>
        </p:nvSpPr>
        <p:spPr/>
        <p:txBody>
          <a:bodyPr/>
          <a:lstStyle/>
          <a:p>
            <a:r>
              <a:rPr lang="en-AU"/>
              <a:t>[Presentation Title] | [Date]</a:t>
            </a:r>
            <a:endParaRPr lang="en-AU" dirty="0"/>
          </a:p>
        </p:txBody>
      </p:sp>
      <p:sp>
        <p:nvSpPr>
          <p:cNvPr id="11" name="Slide Number Placeholder 10">
            <a:extLst>
              <a:ext uri="{FF2B5EF4-FFF2-40B4-BE49-F238E27FC236}">
                <a16:creationId xmlns:a16="http://schemas.microsoft.com/office/drawing/2014/main" id="{B8B70BFB-816B-4C14-96C9-17BEC65A5292}"/>
              </a:ext>
            </a:extLst>
          </p:cNvPr>
          <p:cNvSpPr>
            <a:spLocks noGrp="1"/>
          </p:cNvSpPr>
          <p:nvPr>
            <p:ph type="sldNum" sz="quarter" idx="19"/>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a16="http://schemas.microsoft.com/office/drawing/2014/main" id="{47739A71-8D07-4132-9F5A-AE8E3A1B32C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D58DC2F2-9186-47D8-9B5E-AD01B90E6DD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EFCDB56B-4EE8-4A95-A470-557D6FBBEB4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3" name="Title 2">
            <a:extLst>
              <a:ext uri="{FF2B5EF4-FFF2-40B4-BE49-F238E27FC236}">
                <a16:creationId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1052736"/>
            <a:ext cx="10801350" cy="469056"/>
          </a:xfrm>
          <a:prstGeom prst="rect">
            <a:avLst/>
          </a:prstGeom>
        </p:spPr>
        <p:txBody>
          <a:bodyPr vert="horz" lIns="0" tIns="0" rIns="0" bIns="0" rtlCol="0" anchor="ctr">
            <a:normAutofit/>
          </a:bodyPr>
          <a:lstStyle/>
          <a:p>
            <a:r>
              <a:rPr lang="en-US" dirty="0"/>
              <a:t>[Title]</a:t>
            </a:r>
            <a:endParaRPr lang="en-AU" dirty="0"/>
          </a:p>
        </p:txBody>
      </p:sp>
      <p:sp>
        <p:nvSpPr>
          <p:cNvPr id="6" name="Footer Placeholder 4"/>
          <p:cNvSpPr>
            <a:spLocks noGrp="1"/>
          </p:cNvSpPr>
          <p:nvPr>
            <p:ph type="ftr" sz="quarter" idx="3"/>
          </p:nvPr>
        </p:nvSpPr>
        <p:spPr>
          <a:xfrm>
            <a:off x="695326" y="6519171"/>
            <a:ext cx="3360109" cy="240219"/>
          </a:xfrm>
          <a:prstGeom prst="rect">
            <a:avLst/>
          </a:prstGeom>
        </p:spPr>
        <p:txBody>
          <a:bodyPr vert="horz" lIns="0" tIns="0" rIns="0" bIns="0" rtlCol="0" anchor="ctr"/>
          <a:lstStyle>
            <a:lvl1pPr algn="l">
              <a:defRPr sz="800" b="0">
                <a:solidFill>
                  <a:schemeClr val="tx1"/>
                </a:solidFill>
              </a:defRPr>
            </a:lvl1pPr>
          </a:lstStyle>
          <a:p>
            <a:r>
              <a:rPr lang="en-AU"/>
              <a:t>[Presentation Title] | [Date]</a:t>
            </a:r>
            <a:endParaRPr lang="en-AU" dirty="0"/>
          </a:p>
        </p:txBody>
      </p:sp>
      <p:sp>
        <p:nvSpPr>
          <p:cNvPr id="7" name="Slide Number Placeholder 5"/>
          <p:cNvSpPr>
            <a:spLocks noGrp="1"/>
          </p:cNvSpPr>
          <p:nvPr>
            <p:ph type="sldNum" sz="quarter" idx="4"/>
          </p:nvPr>
        </p:nvSpPr>
        <p:spPr>
          <a:xfrm>
            <a:off x="11208568" y="6519171"/>
            <a:ext cx="288032" cy="240219"/>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dirty="0"/>
          </a:p>
        </p:txBody>
      </p:sp>
      <p:sp>
        <p:nvSpPr>
          <p:cNvPr id="4" name="Text Placeholder 3">
            <a:extLst>
              <a:ext uri="{FF2B5EF4-FFF2-40B4-BE49-F238E27FC236}">
                <a16:creationId xmlns:a16="http://schemas.microsoft.com/office/drawing/2014/main" id="{BDF8D2AE-3583-4708-BD46-43C743300E11}"/>
              </a:ext>
            </a:extLst>
          </p:cNvPr>
          <p:cNvSpPr>
            <a:spLocks noGrp="1"/>
          </p:cNvSpPr>
          <p:nvPr>
            <p:ph type="body" idx="1"/>
          </p:nvPr>
        </p:nvSpPr>
        <p:spPr>
          <a:xfrm>
            <a:off x="695326" y="1700213"/>
            <a:ext cx="10801349" cy="46085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Date Placeholder 2">
            <a:extLst>
              <a:ext uri="{FF2B5EF4-FFF2-40B4-BE49-F238E27FC236}">
                <a16:creationId xmlns:a16="http://schemas.microsoft.com/office/drawing/2014/main" id="{3BDB83A3-A276-43C3-9F27-2B380C4149A9}"/>
              </a:ext>
            </a:extLst>
          </p:cNvPr>
          <p:cNvSpPr>
            <a:spLocks noGrp="1"/>
          </p:cNvSpPr>
          <p:nvPr>
            <p:ph type="dt" sz="half" idx="2"/>
          </p:nvPr>
        </p:nvSpPr>
        <p:spPr>
          <a:xfrm>
            <a:off x="695324" y="151134"/>
            <a:ext cx="3360109" cy="288000"/>
          </a:xfrm>
          <a:prstGeom prst="rect">
            <a:avLst/>
          </a:prstGeom>
        </p:spPr>
        <p:txBody>
          <a:bodyPr vert="horz" lIns="0" tIns="0" rIns="0" bIns="0" rtlCol="0" anchor="t"/>
          <a:lstStyle>
            <a:lvl1pPr algn="l">
              <a:lnSpc>
                <a:spcPct val="80000"/>
              </a:lnSpc>
              <a:defRPr sz="1000">
                <a:solidFill>
                  <a:schemeClr val="bg1"/>
                </a:solidFill>
              </a:defRPr>
            </a:lvl1pPr>
          </a:lstStyle>
          <a:p>
            <a:r>
              <a:rPr lang="en-US" dirty="0"/>
              <a:t>[Entity Name]</a:t>
            </a:r>
            <a:endParaRPr lang="en-AU" dirty="0"/>
          </a:p>
        </p:txBody>
      </p:sp>
      <p:sp>
        <p:nvSpPr>
          <p:cNvPr id="9" name="TextBox 8">
            <a:extLst>
              <a:ext uri="{FF2B5EF4-FFF2-40B4-BE49-F238E27FC236}">
                <a16:creationId xmlns:a16="http://schemas.microsoft.com/office/drawing/2014/main" id="{CB7DFD9D-2931-49B5-A376-9D4B93C4960C}"/>
              </a:ext>
            </a:extLst>
          </p:cNvPr>
          <p:cNvSpPr txBox="1"/>
          <p:nvPr userDrawn="1"/>
        </p:nvSpPr>
        <p:spPr>
          <a:xfrm>
            <a:off x="8096810" y="6518190"/>
            <a:ext cx="2391677" cy="241200"/>
          </a:xfrm>
          <a:prstGeom prst="rect">
            <a:avLst/>
          </a:prstGeom>
          <a:noFill/>
        </p:spPr>
        <p:txBody>
          <a:bodyPr wrap="square" lIns="0" tIns="0" rIns="0" bIns="0" rtlCol="0" anchor="ctr">
            <a:noAutofit/>
          </a:bodyPr>
          <a:lstStyle/>
          <a:p>
            <a:r>
              <a:rPr lang="en-AU" sz="800" dirty="0"/>
              <a:t>CRICOS code 00025B</a:t>
            </a:r>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83" r:id="rId3"/>
    <p:sldLayoutId id="2147483774" r:id="rId4"/>
    <p:sldLayoutId id="2147483792" r:id="rId5"/>
    <p:sldLayoutId id="2147483775" r:id="rId6"/>
    <p:sldLayoutId id="2147483650" r:id="rId7"/>
    <p:sldLayoutId id="2147483652" r:id="rId8"/>
    <p:sldLayoutId id="2147483778" r:id="rId9"/>
    <p:sldLayoutId id="2147483779" r:id="rId10"/>
    <p:sldLayoutId id="2147483728" r:id="rId11"/>
    <p:sldLayoutId id="2147483784" r:id="rId12"/>
    <p:sldLayoutId id="2147483656" r:id="rId13"/>
    <p:sldLayoutId id="2147483732" r:id="rId14"/>
    <p:sldLayoutId id="2147483793" r:id="rId15"/>
    <p:sldLayoutId id="2147483657" r:id="rId16"/>
    <p:sldLayoutId id="2147483765" r:id="rId17"/>
    <p:sldLayoutId id="2147483787" r:id="rId18"/>
    <p:sldLayoutId id="2147483788" r:id="rId19"/>
    <p:sldLayoutId id="2147483794" r:id="rId20"/>
    <p:sldLayoutId id="2147483795" r:id="rId21"/>
    <p:sldLayoutId id="2147483796" r:id="rId22"/>
    <p:sldLayoutId id="2147483791" r:id="rId23"/>
    <p:sldLayoutId id="2147483797" r:id="rId24"/>
    <p:sldLayoutId id="2147483790" r:id="rId25"/>
    <p:sldLayoutId id="2147483798" r:id="rId26"/>
    <p:sldLayoutId id="2147483768" r:id="rId27"/>
    <p:sldLayoutId id="2147483769" r:id="rId28"/>
    <p:sldLayoutId id="2147483770" r:id="rId29"/>
    <p:sldLayoutId id="2147483771" r:id="rId30"/>
    <p:sldLayoutId id="2147483789" r:id="rId31"/>
    <p:sldLayoutId id="2147483776" r:id="rId32"/>
    <p:sldLayoutId id="2147483777" r:id="rId33"/>
    <p:sldLayoutId id="2147483654" r:id="rId34"/>
    <p:sldLayoutId id="2147483785" r:id="rId35"/>
    <p:sldLayoutId id="2147483780" r:id="rId36"/>
    <p:sldLayoutId id="2147483782" r:id="rId37"/>
    <p:sldLayoutId id="2147483799" r:id="rId38"/>
    <p:sldLayoutId id="2147483800" r:id="rId39"/>
    <p:sldLayoutId id="2147483801" r:id="rId40"/>
    <p:sldLayoutId id="2147483803" r:id="rId41"/>
    <p:sldLayoutId id="2147483804" r:id="rId42"/>
    <p:sldLayoutId id="2147483807" r:id="rId43"/>
    <p:sldLayoutId id="2147483808"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6" orient="horz" pos="3974" userDrawn="1">
          <p15:clr>
            <a:srgbClr val="F26B43"/>
          </p15:clr>
        </p15:guide>
        <p15:guide id="7" orient="horz" pos="663"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microsoft.com/office/2018/10/relationships/comments" Target="../comments/modernComment_1B3_5C72718E.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about.uq.edu.au/academic-calendar"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uq.edu.au/" TargetMode="External"/><Relationship Id="rId2" Type="http://schemas.microsoft.com/office/2018/10/relationships/comments" Target="../comments/modernComment_17F_6C0017BB.xml"/><Relationship Id="rId1" Type="http://schemas.openxmlformats.org/officeDocument/2006/relationships/slideLayout" Target="../slideLayouts/slideLayout3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uq.edu.au/study" TargetMode="External"/><Relationship Id="rId2" Type="http://schemas.microsoft.com/office/2018/10/relationships/comments" Target="../comments/modernComment_180_7A162D61.xml"/><Relationship Id="rId1" Type="http://schemas.openxmlformats.org/officeDocument/2006/relationships/slideLayout" Target="../slideLayouts/slideLayout39.xml"/><Relationship Id="rId4" Type="http://schemas.openxmlformats.org/officeDocument/2006/relationships/hyperlink" Target="https://my.uq.edu.au/programs-cours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uq.edu.au/current-students/student-resources" TargetMode="External"/><Relationship Id="rId2" Type="http://schemas.microsoft.com/office/2018/10/relationships/comments" Target="../comments/modernComment_1CC_EE56EBCA.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BA_589AC715.xml"/><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CB_B9A2F9FD.xml"/><Relationship Id="rId1" Type="http://schemas.openxmlformats.org/officeDocument/2006/relationships/slideLayout" Target="../slideLayouts/slideLayout7.xml"/><Relationship Id="rId6" Type="http://schemas.openxmlformats.org/officeDocument/2006/relationships/hyperlink" Target="https://education.uq.edu.au/professional-experience-pex" TargetMode="External"/><Relationship Id="rId5" Type="http://schemas.openxmlformats.org/officeDocument/2006/relationships/hyperlink" Target="mailto:education@uq.edu.au" TargetMode="Externa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education.gov.au/higher-education/commonwealth-prac-payment"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study.uq.edu.au/stories/commonwealth-prac-payment" TargetMode="External"/><Relationship Id="rId5" Type="http://schemas.openxmlformats.org/officeDocument/2006/relationships/hyperlink" Target="https://teach.qld.gov.au/scholarships-and-grants/beyond-the-range-professional-experience-grant" TargetMode="External"/><Relationship Id="rId4" Type="http://schemas.openxmlformats.org/officeDocument/2006/relationships/hyperlink" Target="https://education.uq.edu.au/professional-experience-pe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uq.edu.au/files/20124/Policies%20and%20Procedures%20document%20for%20Professional%20Experience%202024.pd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 Id="rId5" Type="http://schemas.openxmlformats.org/officeDocument/2006/relationships/image" Target="../media/image31.png"/><Relationship Id="rId4" Type="http://schemas.openxmlformats.org/officeDocument/2006/relationships/hyperlink" Target="https://education.uq.edu.au/our-students/blue-card-informa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hyperlink" Target="https://teacheredtest.acer.edu.au/register/test-dates" TargetMode="Externa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hyperlink" Target="https://web.library.uq.edu.au/library-services/it/learnuq-blackboard-help/academic-integrity-modules" TargetMode="Externa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AB_E8BD5BC4.xml"/><Relationship Id="rId7" Type="http://schemas.openxmlformats.org/officeDocument/2006/relationships/hyperlink" Target="https://uqprint.com.au/student-prin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uqusecondhandtexts.com/" TargetMode="External"/><Relationship Id="rId5" Type="http://schemas.openxmlformats.org/officeDocument/2006/relationships/hyperlink" Target="https://theschoollocker.com.au/universities/university-of-queensland?gclid=CjwKCAjw7J6EBhBDEiwA5UUM2thvcwLZlr-HmmRkoFuUXCNZkeugXUiFrT27yehku_qhPqC5iV9MRRoCUCIQAvD_BwE" TargetMode="External"/><Relationship Id="rId4" Type="http://schemas.openxmlformats.org/officeDocument/2006/relationships/hyperlink" Target="https://my.uq.edu.au/starting-at-uq" TargetMode="External"/></Relationships>
</file>

<file path=ppt/slides/_rels/slide35.xml.rels><?xml version="1.0" encoding="UTF-8" standalone="yes"?>
<Relationships xmlns="http://schemas.openxmlformats.org/package/2006/relationships"><Relationship Id="rId2" Type="http://schemas.microsoft.com/office/2018/10/relationships/comments" Target="../comments/modernComment_1B4_E05A0391.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CF_53D30C1F.xml"/><Relationship Id="rId7" Type="http://schemas.openxmlformats.org/officeDocument/2006/relationships/diagramColors" Target="../diagrams/colors2.xml"/><Relationship Id="rId12" Type="http://schemas.openxmlformats.org/officeDocument/2006/relationships/hyperlink" Target="https://hass.uq.edu.au/enrich-your-study-experience" TargetMode="External"/><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diagramQuickStyle" Target="../diagrams/quickStyle2.xml"/><Relationship Id="rId11" Type="http://schemas.openxmlformats.org/officeDocument/2006/relationships/hyperlink" Target="https://hass.uq.edu.au/contact" TargetMode="External"/><Relationship Id="rId5" Type="http://schemas.openxmlformats.org/officeDocument/2006/relationships/diagramLayout" Target="../diagrams/layout2.xml"/><Relationship Id="rId10" Type="http://schemas.openxmlformats.org/officeDocument/2006/relationships/hyperlink" Target="https://hass.uq.edu.au/your_academic_resources" TargetMode="External"/><Relationship Id="rId4" Type="http://schemas.openxmlformats.org/officeDocument/2006/relationships/diagramData" Target="../diagrams/data2.xml"/><Relationship Id="rId9" Type="http://schemas.openxmlformats.org/officeDocument/2006/relationships/hyperlink" Target="https://my.uq.edu.au/student-support"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hyperlink" Target="https://linktr.ee/uqhasslife"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education.uq.edu.au/" TargetMode="External"/><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hyperlink" Target="mailto:education@uq.edu.au" TargetMode="External"/><Relationship Id="rId5" Type="http://schemas.openxmlformats.org/officeDocument/2006/relationships/image" Target="../media/image4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79_4D7A9C5.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mailto:education@uq.edu.a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18/10/relationships/comments" Target="../comments/modernComment_17A_24FD16D0.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8F_78A4C81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
            <a:ext cx="12193526" cy="6857143"/>
          </a:xfrm>
          <a:prstGeom prst="rect">
            <a:avLst/>
          </a:prstGeom>
        </p:spPr>
      </p:pic>
      <p:sp>
        <p:nvSpPr>
          <p:cNvPr id="15" name="TextBox 7"/>
          <p:cNvSpPr txBox="1">
            <a:spLocks noChangeArrowheads="1"/>
          </p:cNvSpPr>
          <p:nvPr/>
        </p:nvSpPr>
        <p:spPr bwMode="auto">
          <a:xfrm>
            <a:off x="5404107" y="1326375"/>
            <a:ext cx="6127493" cy="2308324"/>
          </a:xfrm>
          <a:prstGeom prst="rect">
            <a:avLst/>
          </a:prstGeom>
          <a:solidFill>
            <a:schemeClr val="bg1"/>
          </a:solidFill>
          <a:ln w="9525">
            <a:noFill/>
            <a:miter lim="800000"/>
            <a:headEnd/>
            <a:tailEnd/>
          </a:ln>
        </p:spPr>
        <p:txBody>
          <a:bodyPr wrap="square">
            <a:spAutoFit/>
          </a:bodyPr>
          <a:lstStyle/>
          <a:p>
            <a:pPr algn="ctr">
              <a:defRPr/>
            </a:pPr>
            <a:r>
              <a:rPr lang="en-AU" sz="4800" dirty="0">
                <a:solidFill>
                  <a:srgbClr val="3B2291"/>
                </a:solidFill>
                <a:latin typeface="Arial Rounded MT Bold"/>
                <a:cs typeface="Arial Rounded MT Bold"/>
              </a:rPr>
              <a:t>MASTER OF TEACHING (SECONDARY)</a:t>
            </a:r>
          </a:p>
        </p:txBody>
      </p:sp>
      <p:sp>
        <p:nvSpPr>
          <p:cNvPr id="17" name="TextBox 7"/>
          <p:cNvSpPr txBox="1">
            <a:spLocks noChangeArrowheads="1"/>
          </p:cNvSpPr>
          <p:nvPr/>
        </p:nvSpPr>
        <p:spPr bwMode="auto">
          <a:xfrm>
            <a:off x="6550111" y="5360179"/>
            <a:ext cx="3924300" cy="421910"/>
          </a:xfrm>
          <a:prstGeom prst="rect">
            <a:avLst/>
          </a:prstGeom>
          <a:noFill/>
          <a:ln w="9525">
            <a:noFill/>
            <a:miter lim="800000"/>
            <a:headEnd/>
            <a:tailEnd/>
          </a:ln>
        </p:spPr>
        <p:txBody>
          <a:bodyPr>
            <a:spAutoFit/>
          </a:bodyPr>
          <a:lstStyle/>
          <a:p>
            <a:pPr>
              <a:lnSpc>
                <a:spcPts val="2700"/>
              </a:lnSpc>
              <a:defRPr/>
            </a:pPr>
            <a:r>
              <a:rPr lang="en-AU" sz="1600" dirty="0">
                <a:solidFill>
                  <a:srgbClr val="3B2291"/>
                </a:solidFill>
                <a:latin typeface="Arial"/>
                <a:cs typeface="Arial"/>
              </a:rPr>
              <a:t> </a:t>
            </a:r>
          </a:p>
        </p:txBody>
      </p:sp>
      <p:sp>
        <p:nvSpPr>
          <p:cNvPr id="18" name="TextBox 1"/>
          <p:cNvSpPr txBox="1">
            <a:spLocks noChangeArrowheads="1"/>
          </p:cNvSpPr>
          <p:nvPr/>
        </p:nvSpPr>
        <p:spPr bwMode="auto">
          <a:xfrm>
            <a:off x="9632157" y="6521450"/>
            <a:ext cx="2376487"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r" eaLnBrk="1" hangingPunct="1">
              <a:spcBef>
                <a:spcPct val="0"/>
              </a:spcBef>
              <a:buFontTx/>
              <a:buNone/>
            </a:pPr>
            <a:r>
              <a:rPr lang="en-US" altLang="en-US" sz="700" dirty="0">
                <a:latin typeface="Arial" panose="020B0604020202020204" pitchFamily="34" charset="0"/>
              </a:rPr>
              <a:t>CRICOS Provider Number 00025B</a:t>
            </a:r>
          </a:p>
        </p:txBody>
      </p:sp>
      <p:sp>
        <p:nvSpPr>
          <p:cNvPr id="7" name="TextBox 7"/>
          <p:cNvSpPr txBox="1">
            <a:spLocks noChangeArrowheads="1"/>
          </p:cNvSpPr>
          <p:nvPr/>
        </p:nvSpPr>
        <p:spPr bwMode="auto">
          <a:xfrm>
            <a:off x="5015880" y="4754818"/>
            <a:ext cx="6912768" cy="1754326"/>
          </a:xfrm>
          <a:prstGeom prst="rect">
            <a:avLst/>
          </a:prstGeom>
          <a:solidFill>
            <a:schemeClr val="bg1"/>
          </a:solidFill>
          <a:ln w="9525">
            <a:noFill/>
            <a:miter lim="800000"/>
            <a:headEnd/>
            <a:tailEnd/>
          </a:ln>
        </p:spPr>
        <p:txBody>
          <a:bodyPr wrap="square">
            <a:spAutoFit/>
          </a:bodyPr>
          <a:lstStyle/>
          <a:p>
            <a:pPr>
              <a:defRPr/>
            </a:pPr>
            <a:r>
              <a:rPr lang="en-AU" sz="3600" dirty="0">
                <a:solidFill>
                  <a:srgbClr val="3B2291"/>
                </a:solidFill>
                <a:latin typeface="Arial"/>
                <a:cs typeface="Arial"/>
              </a:rPr>
              <a:t>Welcome Session – 2025</a:t>
            </a:r>
          </a:p>
          <a:p>
            <a:pPr>
              <a:defRPr/>
            </a:pPr>
            <a:r>
              <a:rPr lang="en-AU" sz="3600" dirty="0">
                <a:solidFill>
                  <a:srgbClr val="3B2291"/>
                </a:solidFill>
                <a:latin typeface="Arial"/>
                <a:cs typeface="Arial"/>
              </a:rPr>
              <a:t>Assoc. Prof. Garth Stahl</a:t>
            </a:r>
          </a:p>
          <a:p>
            <a:pPr>
              <a:defRPr/>
            </a:pPr>
            <a:r>
              <a:rPr lang="en-AU" sz="3600" dirty="0">
                <a:solidFill>
                  <a:srgbClr val="3B2291"/>
                </a:solidFill>
                <a:latin typeface="Arial"/>
                <a:cs typeface="Arial"/>
              </a:rPr>
              <a:t>(Director Sec. Programs)</a:t>
            </a:r>
          </a:p>
        </p:txBody>
      </p:sp>
    </p:spTree>
    <p:extLst>
      <p:ext uri="{BB962C8B-B14F-4D97-AF65-F5344CB8AC3E}">
        <p14:creationId xmlns:p14="http://schemas.microsoft.com/office/powerpoint/2010/main" val="1162431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29920"/>
            <a:chOff x="0" y="0"/>
            <a:chExt cx="12192000" cy="629920"/>
          </a:xfrm>
        </p:grpSpPr>
        <p:sp>
          <p:nvSpPr>
            <p:cNvPr id="3" name="object 3"/>
            <p:cNvSpPr/>
            <p:nvPr/>
          </p:nvSpPr>
          <p:spPr>
            <a:xfrm>
              <a:off x="0" y="0"/>
              <a:ext cx="12192000" cy="62941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3" cstate="print"/>
              <a:stretch>
                <a:fillRect/>
              </a:stretch>
            </a:blipFill>
          </p:spPr>
          <p:txBody>
            <a:bodyPr wrap="square" lIns="0" tIns="0" rIns="0" bIns="0" rtlCol="0"/>
            <a:lstStyle/>
            <a:p>
              <a:endParaRPr/>
            </a:p>
          </p:txBody>
        </p:sp>
      </p:grpSp>
      <p:sp>
        <p:nvSpPr>
          <p:cNvPr id="5" name="object 5"/>
          <p:cNvSpPr/>
          <p:nvPr/>
        </p:nvSpPr>
        <p:spPr>
          <a:xfrm>
            <a:off x="839724" y="1341119"/>
            <a:ext cx="4881371" cy="4881372"/>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6465189" y="983945"/>
            <a:ext cx="5128895" cy="543560"/>
          </a:xfrm>
          <a:prstGeom prst="rect">
            <a:avLst/>
          </a:prstGeom>
        </p:spPr>
        <p:txBody>
          <a:bodyPr vert="horz" wrap="square" lIns="0" tIns="12065" rIns="0" bIns="0" rtlCol="0">
            <a:spAutoFit/>
          </a:bodyPr>
          <a:lstStyle/>
          <a:p>
            <a:pPr marL="12700">
              <a:lnSpc>
                <a:spcPct val="100000"/>
              </a:lnSpc>
              <a:spcBef>
                <a:spcPts val="95"/>
              </a:spcBef>
            </a:pPr>
            <a:r>
              <a:rPr sz="3400" spc="-15" dirty="0">
                <a:solidFill>
                  <a:srgbClr val="512379"/>
                </a:solidFill>
              </a:rPr>
              <a:t>Welcome </a:t>
            </a:r>
            <a:r>
              <a:rPr sz="3400" spc="-5" dirty="0">
                <a:solidFill>
                  <a:srgbClr val="512379"/>
                </a:solidFill>
              </a:rPr>
              <a:t>to the</a:t>
            </a:r>
            <a:r>
              <a:rPr sz="3400" spc="25" dirty="0">
                <a:solidFill>
                  <a:srgbClr val="512379"/>
                </a:solidFill>
              </a:rPr>
              <a:t> </a:t>
            </a:r>
            <a:r>
              <a:rPr sz="3400" spc="-5" dirty="0">
                <a:solidFill>
                  <a:srgbClr val="512379"/>
                </a:solidFill>
              </a:rPr>
              <a:t>profession</a:t>
            </a:r>
            <a:endParaRPr sz="3400"/>
          </a:p>
        </p:txBody>
      </p:sp>
      <p:sp>
        <p:nvSpPr>
          <p:cNvPr id="7" name="object 7"/>
          <p:cNvSpPr/>
          <p:nvPr/>
        </p:nvSpPr>
        <p:spPr>
          <a:xfrm>
            <a:off x="7245942" y="2429928"/>
            <a:ext cx="3027045" cy="2520315"/>
          </a:xfrm>
          <a:custGeom>
            <a:avLst/>
            <a:gdLst/>
            <a:ahLst/>
            <a:cxnLst/>
            <a:rect l="l" t="t" r="r" b="b"/>
            <a:pathLst>
              <a:path w="3027045" h="2520315">
                <a:moveTo>
                  <a:pt x="275124" y="829653"/>
                </a:moveTo>
                <a:lnTo>
                  <a:pt x="271134" y="778186"/>
                </a:lnTo>
                <a:lnTo>
                  <a:pt x="271467" y="727452"/>
                </a:lnTo>
                <a:lnTo>
                  <a:pt x="275953" y="677704"/>
                </a:lnTo>
                <a:lnTo>
                  <a:pt x="284423" y="629195"/>
                </a:lnTo>
                <a:lnTo>
                  <a:pt x="296706" y="582177"/>
                </a:lnTo>
                <a:lnTo>
                  <a:pt x="312634" y="536905"/>
                </a:lnTo>
                <a:lnTo>
                  <a:pt x="332035" y="493629"/>
                </a:lnTo>
                <a:lnTo>
                  <a:pt x="354740" y="452605"/>
                </a:lnTo>
                <a:lnTo>
                  <a:pt x="380579" y="414084"/>
                </a:lnTo>
                <a:lnTo>
                  <a:pt x="409383" y="378320"/>
                </a:lnTo>
                <a:lnTo>
                  <a:pt x="440981" y="345565"/>
                </a:lnTo>
                <a:lnTo>
                  <a:pt x="475204" y="316073"/>
                </a:lnTo>
                <a:lnTo>
                  <a:pt x="511882" y="290096"/>
                </a:lnTo>
                <a:lnTo>
                  <a:pt x="550845" y="267887"/>
                </a:lnTo>
                <a:lnTo>
                  <a:pt x="591923" y="249701"/>
                </a:lnTo>
                <a:lnTo>
                  <a:pt x="634946" y="235788"/>
                </a:lnTo>
                <a:lnTo>
                  <a:pt x="679746" y="226403"/>
                </a:lnTo>
                <a:lnTo>
                  <a:pt x="732255" y="221676"/>
                </a:lnTo>
                <a:lnTo>
                  <a:pt x="784568" y="223557"/>
                </a:lnTo>
                <a:lnTo>
                  <a:pt x="836210" y="231943"/>
                </a:lnTo>
                <a:lnTo>
                  <a:pt x="886709" y="246732"/>
                </a:lnTo>
                <a:lnTo>
                  <a:pt x="935592" y="267822"/>
                </a:lnTo>
                <a:lnTo>
                  <a:pt x="982387" y="295110"/>
                </a:lnTo>
                <a:lnTo>
                  <a:pt x="1006933" y="249701"/>
                </a:lnTo>
                <a:lnTo>
                  <a:pt x="1035593" y="209010"/>
                </a:lnTo>
                <a:lnTo>
                  <a:pt x="1067893" y="173200"/>
                </a:lnTo>
                <a:lnTo>
                  <a:pt x="1103362" y="142436"/>
                </a:lnTo>
                <a:lnTo>
                  <a:pt x="1141527" y="116880"/>
                </a:lnTo>
                <a:lnTo>
                  <a:pt x="1181915" y="96697"/>
                </a:lnTo>
                <a:lnTo>
                  <a:pt x="1224054" y="82050"/>
                </a:lnTo>
                <a:lnTo>
                  <a:pt x="1267472" y="73103"/>
                </a:lnTo>
                <a:lnTo>
                  <a:pt x="1311697" y="70019"/>
                </a:lnTo>
                <a:lnTo>
                  <a:pt x="1356256" y="72963"/>
                </a:lnTo>
                <a:lnTo>
                  <a:pt x="1400676" y="82098"/>
                </a:lnTo>
                <a:lnTo>
                  <a:pt x="1444485" y="97588"/>
                </a:lnTo>
                <a:lnTo>
                  <a:pt x="1487212" y="119596"/>
                </a:lnTo>
                <a:lnTo>
                  <a:pt x="1532821" y="152155"/>
                </a:lnTo>
                <a:lnTo>
                  <a:pt x="1573953" y="191859"/>
                </a:lnTo>
                <a:lnTo>
                  <a:pt x="1597066" y="147696"/>
                </a:lnTo>
                <a:lnTo>
                  <a:pt x="1624906" y="108819"/>
                </a:lnTo>
                <a:lnTo>
                  <a:pt x="1656838" y="75467"/>
                </a:lnTo>
                <a:lnTo>
                  <a:pt x="1692230" y="47880"/>
                </a:lnTo>
                <a:lnTo>
                  <a:pt x="1730448" y="26300"/>
                </a:lnTo>
                <a:lnTo>
                  <a:pt x="1770860" y="10966"/>
                </a:lnTo>
                <a:lnTo>
                  <a:pt x="1812831" y="2119"/>
                </a:lnTo>
                <a:lnTo>
                  <a:pt x="1855730" y="0"/>
                </a:lnTo>
                <a:lnTo>
                  <a:pt x="1898922" y="4848"/>
                </a:lnTo>
                <a:lnTo>
                  <a:pt x="1941775" y="16905"/>
                </a:lnTo>
                <a:lnTo>
                  <a:pt x="1983655" y="36411"/>
                </a:lnTo>
                <a:lnTo>
                  <a:pt x="2041979" y="79432"/>
                </a:lnTo>
                <a:lnTo>
                  <a:pt x="2090208" y="136360"/>
                </a:lnTo>
                <a:lnTo>
                  <a:pt x="2122405" y="98816"/>
                </a:lnTo>
                <a:lnTo>
                  <a:pt x="2157910" y="67246"/>
                </a:lnTo>
                <a:lnTo>
                  <a:pt x="2196153" y="41703"/>
                </a:lnTo>
                <a:lnTo>
                  <a:pt x="2236563" y="22238"/>
                </a:lnTo>
                <a:lnTo>
                  <a:pt x="2278570" y="8905"/>
                </a:lnTo>
                <a:lnTo>
                  <a:pt x="2321602" y="1755"/>
                </a:lnTo>
                <a:lnTo>
                  <a:pt x="2365089" y="842"/>
                </a:lnTo>
                <a:lnTo>
                  <a:pt x="2408460" y="6218"/>
                </a:lnTo>
                <a:lnTo>
                  <a:pt x="2451146" y="17934"/>
                </a:lnTo>
                <a:lnTo>
                  <a:pt x="2492574" y="36044"/>
                </a:lnTo>
                <a:lnTo>
                  <a:pt x="2532175" y="60601"/>
                </a:lnTo>
                <a:lnTo>
                  <a:pt x="2569379" y="91656"/>
                </a:lnTo>
                <a:lnTo>
                  <a:pt x="2603081" y="128838"/>
                </a:lnTo>
                <a:lnTo>
                  <a:pt x="2631737" y="170605"/>
                </a:lnTo>
                <a:lnTo>
                  <a:pt x="2655021" y="216297"/>
                </a:lnTo>
                <a:lnTo>
                  <a:pt x="2672612" y="265258"/>
                </a:lnTo>
                <a:lnTo>
                  <a:pt x="2684187" y="316827"/>
                </a:lnTo>
                <a:lnTo>
                  <a:pt x="2725523" y="332585"/>
                </a:lnTo>
                <a:lnTo>
                  <a:pt x="2764167" y="353201"/>
                </a:lnTo>
                <a:lnTo>
                  <a:pt x="2799922" y="378286"/>
                </a:lnTo>
                <a:lnTo>
                  <a:pt x="2832589" y="407448"/>
                </a:lnTo>
                <a:lnTo>
                  <a:pt x="2861973" y="440299"/>
                </a:lnTo>
                <a:lnTo>
                  <a:pt x="2887877" y="476447"/>
                </a:lnTo>
                <a:lnTo>
                  <a:pt x="2910104" y="515502"/>
                </a:lnTo>
                <a:lnTo>
                  <a:pt x="2928456" y="557075"/>
                </a:lnTo>
                <a:lnTo>
                  <a:pt x="2942738" y="600775"/>
                </a:lnTo>
                <a:lnTo>
                  <a:pt x="2952751" y="646212"/>
                </a:lnTo>
                <a:lnTo>
                  <a:pt x="2958300" y="692996"/>
                </a:lnTo>
                <a:lnTo>
                  <a:pt x="2959186" y="740736"/>
                </a:lnTo>
                <a:lnTo>
                  <a:pt x="2955215" y="789043"/>
                </a:lnTo>
                <a:lnTo>
                  <a:pt x="2946188" y="837527"/>
                </a:lnTo>
                <a:lnTo>
                  <a:pt x="2934025" y="879568"/>
                </a:lnTo>
                <a:lnTo>
                  <a:pt x="2929170" y="893280"/>
                </a:lnTo>
                <a:lnTo>
                  <a:pt x="2953921" y="933424"/>
                </a:lnTo>
                <a:lnTo>
                  <a:pt x="2975025" y="975192"/>
                </a:lnTo>
                <a:lnTo>
                  <a:pt x="2992513" y="1018319"/>
                </a:lnTo>
                <a:lnTo>
                  <a:pt x="3006415" y="1062538"/>
                </a:lnTo>
                <a:lnTo>
                  <a:pt x="3016763" y="1107583"/>
                </a:lnTo>
                <a:lnTo>
                  <a:pt x="3023587" y="1153187"/>
                </a:lnTo>
                <a:lnTo>
                  <a:pt x="3026919" y="1199085"/>
                </a:lnTo>
                <a:lnTo>
                  <a:pt x="3026789" y="1245009"/>
                </a:lnTo>
                <a:lnTo>
                  <a:pt x="3023229" y="1290694"/>
                </a:lnTo>
                <a:lnTo>
                  <a:pt x="3016269" y="1335874"/>
                </a:lnTo>
                <a:lnTo>
                  <a:pt x="3005941" y="1380281"/>
                </a:lnTo>
                <a:lnTo>
                  <a:pt x="2992275" y="1423650"/>
                </a:lnTo>
                <a:lnTo>
                  <a:pt x="2975302" y="1465715"/>
                </a:lnTo>
                <a:lnTo>
                  <a:pt x="2955053" y="1506209"/>
                </a:lnTo>
                <a:lnTo>
                  <a:pt x="2931560" y="1544866"/>
                </a:lnTo>
                <a:lnTo>
                  <a:pt x="2904853" y="1581420"/>
                </a:lnTo>
                <a:lnTo>
                  <a:pt x="2874963" y="1615604"/>
                </a:lnTo>
                <a:lnTo>
                  <a:pt x="2841921" y="1647152"/>
                </a:lnTo>
                <a:lnTo>
                  <a:pt x="2801779" y="1678502"/>
                </a:lnTo>
                <a:lnTo>
                  <a:pt x="2759167" y="1704927"/>
                </a:lnTo>
                <a:lnTo>
                  <a:pt x="2714453" y="1726256"/>
                </a:lnTo>
                <a:lnTo>
                  <a:pt x="2668002" y="1742318"/>
                </a:lnTo>
                <a:lnTo>
                  <a:pt x="2620179" y="1752943"/>
                </a:lnTo>
                <a:lnTo>
                  <a:pt x="2617452" y="1802907"/>
                </a:lnTo>
                <a:lnTo>
                  <a:pt x="2610148" y="1851270"/>
                </a:lnTo>
                <a:lnTo>
                  <a:pt x="2598516" y="1897754"/>
                </a:lnTo>
                <a:lnTo>
                  <a:pt x="2582805" y="1942081"/>
                </a:lnTo>
                <a:lnTo>
                  <a:pt x="2563264" y="1983974"/>
                </a:lnTo>
                <a:lnTo>
                  <a:pt x="2540142" y="2023156"/>
                </a:lnTo>
                <a:lnTo>
                  <a:pt x="2513689" y="2059348"/>
                </a:lnTo>
                <a:lnTo>
                  <a:pt x="2484153" y="2092274"/>
                </a:lnTo>
                <a:lnTo>
                  <a:pt x="2451783" y="2121656"/>
                </a:lnTo>
                <a:lnTo>
                  <a:pt x="2416828" y="2147216"/>
                </a:lnTo>
                <a:lnTo>
                  <a:pt x="2379538" y="2168678"/>
                </a:lnTo>
                <a:lnTo>
                  <a:pt x="2340161" y="2185763"/>
                </a:lnTo>
                <a:lnTo>
                  <a:pt x="2298946" y="2198194"/>
                </a:lnTo>
                <a:lnTo>
                  <a:pt x="2256143" y="2205693"/>
                </a:lnTo>
                <a:lnTo>
                  <a:pt x="2212001" y="2207984"/>
                </a:lnTo>
                <a:lnTo>
                  <a:pt x="2167457" y="2204806"/>
                </a:lnTo>
                <a:lnTo>
                  <a:pt x="2123694" y="2196123"/>
                </a:lnTo>
                <a:lnTo>
                  <a:pt x="2081095" y="2182070"/>
                </a:lnTo>
                <a:lnTo>
                  <a:pt x="2040045" y="2162780"/>
                </a:lnTo>
                <a:lnTo>
                  <a:pt x="2000927" y="2138388"/>
                </a:lnTo>
                <a:lnTo>
                  <a:pt x="1985658" y="2187215"/>
                </a:lnTo>
                <a:lnTo>
                  <a:pt x="1966731" y="2233327"/>
                </a:lnTo>
                <a:lnTo>
                  <a:pt x="1944393" y="2276573"/>
                </a:lnTo>
                <a:lnTo>
                  <a:pt x="1918890" y="2316803"/>
                </a:lnTo>
                <a:lnTo>
                  <a:pt x="1890469" y="2353867"/>
                </a:lnTo>
                <a:lnTo>
                  <a:pt x="1859377" y="2387615"/>
                </a:lnTo>
                <a:lnTo>
                  <a:pt x="1825861" y="2417896"/>
                </a:lnTo>
                <a:lnTo>
                  <a:pt x="1790167" y="2444561"/>
                </a:lnTo>
                <a:lnTo>
                  <a:pt x="1752542" y="2467460"/>
                </a:lnTo>
                <a:lnTo>
                  <a:pt x="1713234" y="2486442"/>
                </a:lnTo>
                <a:lnTo>
                  <a:pt x="1672488" y="2501357"/>
                </a:lnTo>
                <a:lnTo>
                  <a:pt x="1630551" y="2512055"/>
                </a:lnTo>
                <a:lnTo>
                  <a:pt x="1587671" y="2518386"/>
                </a:lnTo>
                <a:lnTo>
                  <a:pt x="1544093" y="2520199"/>
                </a:lnTo>
                <a:lnTo>
                  <a:pt x="1500066" y="2517346"/>
                </a:lnTo>
                <a:lnTo>
                  <a:pt x="1455835" y="2509675"/>
                </a:lnTo>
                <a:lnTo>
                  <a:pt x="1411647" y="2497036"/>
                </a:lnTo>
                <a:lnTo>
                  <a:pt x="1367667" y="2479159"/>
                </a:lnTo>
                <a:lnTo>
                  <a:pt x="1325712" y="2456594"/>
                </a:lnTo>
                <a:lnTo>
                  <a:pt x="1286053" y="2429569"/>
                </a:lnTo>
                <a:lnTo>
                  <a:pt x="1248958" y="2398309"/>
                </a:lnTo>
                <a:lnTo>
                  <a:pt x="1214695" y="2363041"/>
                </a:lnTo>
                <a:lnTo>
                  <a:pt x="1183533" y="2323993"/>
                </a:lnTo>
                <a:lnTo>
                  <a:pt x="1155742" y="2281390"/>
                </a:lnTo>
                <a:lnTo>
                  <a:pt x="1114760" y="2306777"/>
                </a:lnTo>
                <a:lnTo>
                  <a:pt x="1072733" y="2327757"/>
                </a:lnTo>
                <a:lnTo>
                  <a:pt x="1029886" y="2344393"/>
                </a:lnTo>
                <a:lnTo>
                  <a:pt x="986439" y="2356747"/>
                </a:lnTo>
                <a:lnTo>
                  <a:pt x="942617" y="2364883"/>
                </a:lnTo>
                <a:lnTo>
                  <a:pt x="898640" y="2368864"/>
                </a:lnTo>
                <a:lnTo>
                  <a:pt x="854732" y="2368753"/>
                </a:lnTo>
                <a:lnTo>
                  <a:pt x="811115" y="2364612"/>
                </a:lnTo>
                <a:lnTo>
                  <a:pt x="768012" y="2356506"/>
                </a:lnTo>
                <a:lnTo>
                  <a:pt x="725645" y="2344497"/>
                </a:lnTo>
                <a:lnTo>
                  <a:pt x="684237" y="2328649"/>
                </a:lnTo>
                <a:lnTo>
                  <a:pt x="644010" y="2309024"/>
                </a:lnTo>
                <a:lnTo>
                  <a:pt x="605186" y="2285685"/>
                </a:lnTo>
                <a:lnTo>
                  <a:pt x="567990" y="2258696"/>
                </a:lnTo>
                <a:lnTo>
                  <a:pt x="532642" y="2228120"/>
                </a:lnTo>
                <a:lnTo>
                  <a:pt x="499365" y="2194020"/>
                </a:lnTo>
                <a:lnTo>
                  <a:pt x="468382" y="2156458"/>
                </a:lnTo>
                <a:lnTo>
                  <a:pt x="439916" y="2115499"/>
                </a:lnTo>
                <a:lnTo>
                  <a:pt x="414189" y="2071205"/>
                </a:lnTo>
                <a:lnTo>
                  <a:pt x="412284" y="2067522"/>
                </a:lnTo>
                <a:lnTo>
                  <a:pt x="410379" y="2063839"/>
                </a:lnTo>
                <a:lnTo>
                  <a:pt x="408474" y="2060156"/>
                </a:lnTo>
                <a:lnTo>
                  <a:pt x="363301" y="2062384"/>
                </a:lnTo>
                <a:lnTo>
                  <a:pt x="319433" y="2057260"/>
                </a:lnTo>
                <a:lnTo>
                  <a:pt x="277395" y="2045253"/>
                </a:lnTo>
                <a:lnTo>
                  <a:pt x="237712" y="2026830"/>
                </a:lnTo>
                <a:lnTo>
                  <a:pt x="200906" y="2002462"/>
                </a:lnTo>
                <a:lnTo>
                  <a:pt x="167504" y="1972616"/>
                </a:lnTo>
                <a:lnTo>
                  <a:pt x="138029" y="1937762"/>
                </a:lnTo>
                <a:lnTo>
                  <a:pt x="113006" y="1898369"/>
                </a:lnTo>
                <a:lnTo>
                  <a:pt x="92959" y="1854905"/>
                </a:lnTo>
                <a:lnTo>
                  <a:pt x="78413" y="1807840"/>
                </a:lnTo>
                <a:lnTo>
                  <a:pt x="69892" y="1757642"/>
                </a:lnTo>
                <a:lnTo>
                  <a:pt x="67908" y="1707283"/>
                </a:lnTo>
                <a:lnTo>
                  <a:pt x="72356" y="1657669"/>
                </a:lnTo>
                <a:lnTo>
                  <a:pt x="83020" y="1609544"/>
                </a:lnTo>
                <a:lnTo>
                  <a:pt x="99685" y="1563651"/>
                </a:lnTo>
                <a:lnTo>
                  <a:pt x="122135" y="1520737"/>
                </a:lnTo>
                <a:lnTo>
                  <a:pt x="150156" y="1481544"/>
                </a:lnTo>
                <a:lnTo>
                  <a:pt x="113047" y="1452408"/>
                </a:lnTo>
                <a:lnTo>
                  <a:pt x="80876" y="1418274"/>
                </a:lnTo>
                <a:lnTo>
                  <a:pt x="53810" y="1379877"/>
                </a:lnTo>
                <a:lnTo>
                  <a:pt x="32021" y="1337949"/>
                </a:lnTo>
                <a:lnTo>
                  <a:pt x="15676" y="1293223"/>
                </a:lnTo>
                <a:lnTo>
                  <a:pt x="4946" y="1246434"/>
                </a:lnTo>
                <a:lnTo>
                  <a:pt x="0" y="1198315"/>
                </a:lnTo>
                <a:lnTo>
                  <a:pt x="1007" y="1149598"/>
                </a:lnTo>
                <a:lnTo>
                  <a:pt x="8137" y="1101017"/>
                </a:lnTo>
                <a:lnTo>
                  <a:pt x="21559" y="1053306"/>
                </a:lnTo>
                <a:lnTo>
                  <a:pt x="41444" y="1007199"/>
                </a:lnTo>
                <a:lnTo>
                  <a:pt x="68849" y="962298"/>
                </a:lnTo>
                <a:lnTo>
                  <a:pt x="101679" y="923332"/>
                </a:lnTo>
                <a:lnTo>
                  <a:pt x="139202" y="890835"/>
                </a:lnTo>
                <a:lnTo>
                  <a:pt x="180683" y="865344"/>
                </a:lnTo>
                <a:lnTo>
                  <a:pt x="225388" y="847396"/>
                </a:lnTo>
                <a:lnTo>
                  <a:pt x="272584" y="837527"/>
                </a:lnTo>
                <a:lnTo>
                  <a:pt x="275124" y="829653"/>
                </a:lnTo>
                <a:close/>
              </a:path>
              <a:path w="3027045" h="2520315">
                <a:moveTo>
                  <a:pt x="330623" y="1518247"/>
                </a:moveTo>
                <a:lnTo>
                  <a:pt x="284365" y="1518306"/>
                </a:lnTo>
                <a:lnTo>
                  <a:pt x="238881" y="1510436"/>
                </a:lnTo>
                <a:lnTo>
                  <a:pt x="194945" y="1494851"/>
                </a:lnTo>
                <a:lnTo>
                  <a:pt x="153331" y="1471765"/>
                </a:lnTo>
              </a:path>
              <a:path w="3027045" h="2520315">
                <a:moveTo>
                  <a:pt x="487087" y="2026755"/>
                </a:moveTo>
                <a:lnTo>
                  <a:pt x="468211" y="2034516"/>
                </a:lnTo>
                <a:lnTo>
                  <a:pt x="448955" y="2040836"/>
                </a:lnTo>
                <a:lnTo>
                  <a:pt x="429365" y="2045703"/>
                </a:lnTo>
                <a:lnTo>
                  <a:pt x="409490" y="2049107"/>
                </a:lnTo>
              </a:path>
              <a:path w="3027045" h="2520315">
                <a:moveTo>
                  <a:pt x="1155488" y="2271230"/>
                </a:moveTo>
                <a:lnTo>
                  <a:pt x="1142042" y="2246927"/>
                </a:lnTo>
                <a:lnTo>
                  <a:pt x="1129738" y="2221874"/>
                </a:lnTo>
                <a:lnTo>
                  <a:pt x="1118626" y="2196131"/>
                </a:lnTo>
                <a:lnTo>
                  <a:pt x="1108752" y="2169757"/>
                </a:lnTo>
              </a:path>
              <a:path w="3027045" h="2520315">
                <a:moveTo>
                  <a:pt x="2019850" y="2018119"/>
                </a:moveTo>
                <a:lnTo>
                  <a:pt x="2017111" y="2046398"/>
                </a:lnTo>
                <a:lnTo>
                  <a:pt x="2013087" y="2074427"/>
                </a:lnTo>
                <a:lnTo>
                  <a:pt x="2007777" y="2102147"/>
                </a:lnTo>
                <a:lnTo>
                  <a:pt x="2001181" y="2129498"/>
                </a:lnTo>
              </a:path>
              <a:path w="3027045" h="2520315">
                <a:moveTo>
                  <a:pt x="2390944" y="1330287"/>
                </a:moveTo>
                <a:lnTo>
                  <a:pt x="2431452" y="1355957"/>
                </a:lnTo>
                <a:lnTo>
                  <a:pt x="2468623" y="1386284"/>
                </a:lnTo>
                <a:lnTo>
                  <a:pt x="2502230" y="1420850"/>
                </a:lnTo>
                <a:lnTo>
                  <a:pt x="2532044" y="1459235"/>
                </a:lnTo>
                <a:lnTo>
                  <a:pt x="2557838" y="1501022"/>
                </a:lnTo>
                <a:lnTo>
                  <a:pt x="2579383" y="1545792"/>
                </a:lnTo>
                <a:lnTo>
                  <a:pt x="2596453" y="1593127"/>
                </a:lnTo>
                <a:lnTo>
                  <a:pt x="2608819" y="1642609"/>
                </a:lnTo>
                <a:lnTo>
                  <a:pt x="2616253" y="1693819"/>
                </a:lnTo>
                <a:lnTo>
                  <a:pt x="2618528" y="1746339"/>
                </a:lnTo>
              </a:path>
              <a:path w="3027045" h="2520315">
                <a:moveTo>
                  <a:pt x="2927646" y="887057"/>
                </a:moveTo>
                <a:lnTo>
                  <a:pt x="2908399" y="930876"/>
                </a:lnTo>
                <a:lnTo>
                  <a:pt x="2884926" y="971766"/>
                </a:lnTo>
                <a:lnTo>
                  <a:pt x="2857476" y="1009322"/>
                </a:lnTo>
                <a:lnTo>
                  <a:pt x="2826300" y="1043140"/>
                </a:lnTo>
              </a:path>
              <a:path w="3027045" h="2520315">
                <a:moveTo>
                  <a:pt x="2684568" y="308064"/>
                </a:moveTo>
                <a:lnTo>
                  <a:pt x="2687044" y="326397"/>
                </a:lnTo>
                <a:lnTo>
                  <a:pt x="2688759" y="344814"/>
                </a:lnTo>
                <a:lnTo>
                  <a:pt x="2689711" y="363303"/>
                </a:lnTo>
                <a:lnTo>
                  <a:pt x="2689902" y="381851"/>
                </a:lnTo>
              </a:path>
              <a:path w="3027045" h="2520315">
                <a:moveTo>
                  <a:pt x="2037376" y="222212"/>
                </a:moveTo>
                <a:lnTo>
                  <a:pt x="2048081" y="197151"/>
                </a:lnTo>
                <a:lnTo>
                  <a:pt x="2060347" y="173078"/>
                </a:lnTo>
                <a:lnTo>
                  <a:pt x="2074112" y="150078"/>
                </a:lnTo>
                <a:lnTo>
                  <a:pt x="2089319" y="128232"/>
                </a:lnTo>
              </a:path>
              <a:path w="3027045" h="2520315">
                <a:moveTo>
                  <a:pt x="1551855" y="266916"/>
                </a:moveTo>
                <a:lnTo>
                  <a:pt x="1556498" y="246040"/>
                </a:lnTo>
                <a:lnTo>
                  <a:pt x="1562237" y="225545"/>
                </a:lnTo>
                <a:lnTo>
                  <a:pt x="1569071" y="205479"/>
                </a:lnTo>
                <a:lnTo>
                  <a:pt x="1577001" y="185890"/>
                </a:lnTo>
              </a:path>
              <a:path w="3027045" h="2520315">
                <a:moveTo>
                  <a:pt x="982133" y="294475"/>
                </a:moveTo>
                <a:lnTo>
                  <a:pt x="1006413" y="311776"/>
                </a:lnTo>
                <a:lnTo>
                  <a:pt x="1029694" y="330685"/>
                </a:lnTo>
                <a:lnTo>
                  <a:pt x="1051927" y="351142"/>
                </a:lnTo>
                <a:lnTo>
                  <a:pt x="1073065" y="373088"/>
                </a:lnTo>
              </a:path>
              <a:path w="3027045" h="2520315">
                <a:moveTo>
                  <a:pt x="290999" y="912457"/>
                </a:moveTo>
                <a:lnTo>
                  <a:pt x="286000" y="892053"/>
                </a:lnTo>
                <a:lnTo>
                  <a:pt x="281680" y="871436"/>
                </a:lnTo>
                <a:lnTo>
                  <a:pt x="278051" y="850627"/>
                </a:lnTo>
                <a:lnTo>
                  <a:pt x="275124" y="829653"/>
                </a:lnTo>
              </a:path>
            </a:pathLst>
          </a:custGeom>
          <a:ln w="12192">
            <a:solidFill>
              <a:srgbClr val="00AF50"/>
            </a:solidFill>
          </a:ln>
        </p:spPr>
        <p:txBody>
          <a:bodyPr wrap="square" lIns="0" tIns="0" rIns="0" bIns="0" rtlCol="0"/>
          <a:lstStyle/>
          <a:p>
            <a:endParaRPr/>
          </a:p>
        </p:txBody>
      </p:sp>
      <p:sp>
        <p:nvSpPr>
          <p:cNvPr id="8" name="object 8"/>
          <p:cNvSpPr/>
          <p:nvPr/>
        </p:nvSpPr>
        <p:spPr>
          <a:xfrm>
            <a:off x="5957696" y="3284601"/>
            <a:ext cx="152146" cy="152146"/>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257163" y="3263391"/>
            <a:ext cx="280035" cy="280035"/>
          </a:xfrm>
          <a:custGeom>
            <a:avLst/>
            <a:gdLst/>
            <a:ahLst/>
            <a:cxnLst/>
            <a:rect l="l" t="t" r="r" b="b"/>
            <a:pathLst>
              <a:path w="280034" h="280035">
                <a:moveTo>
                  <a:pt x="279908" y="139954"/>
                </a:moveTo>
                <a:lnTo>
                  <a:pt x="272777" y="184208"/>
                </a:lnTo>
                <a:lnTo>
                  <a:pt x="252918" y="222629"/>
                </a:lnTo>
                <a:lnTo>
                  <a:pt x="222629" y="252918"/>
                </a:lnTo>
                <a:lnTo>
                  <a:pt x="184208" y="272777"/>
                </a:lnTo>
                <a:lnTo>
                  <a:pt x="139953" y="279908"/>
                </a:lnTo>
                <a:lnTo>
                  <a:pt x="95747" y="272777"/>
                </a:lnTo>
                <a:lnTo>
                  <a:pt x="57332" y="252918"/>
                </a:lnTo>
                <a:lnTo>
                  <a:pt x="27025" y="222629"/>
                </a:lnTo>
                <a:lnTo>
                  <a:pt x="7142" y="184208"/>
                </a:lnTo>
                <a:lnTo>
                  <a:pt x="0" y="139954"/>
                </a:lnTo>
                <a:lnTo>
                  <a:pt x="7142" y="95747"/>
                </a:lnTo>
                <a:lnTo>
                  <a:pt x="27025" y="57332"/>
                </a:lnTo>
                <a:lnTo>
                  <a:pt x="57332" y="27025"/>
                </a:lnTo>
                <a:lnTo>
                  <a:pt x="95747" y="7142"/>
                </a:lnTo>
                <a:lnTo>
                  <a:pt x="139953" y="0"/>
                </a:lnTo>
                <a:lnTo>
                  <a:pt x="184208" y="7142"/>
                </a:lnTo>
                <a:lnTo>
                  <a:pt x="222629" y="27025"/>
                </a:lnTo>
                <a:lnTo>
                  <a:pt x="252918" y="57332"/>
                </a:lnTo>
                <a:lnTo>
                  <a:pt x="272777" y="95747"/>
                </a:lnTo>
                <a:lnTo>
                  <a:pt x="279908" y="139954"/>
                </a:lnTo>
                <a:close/>
              </a:path>
            </a:pathLst>
          </a:custGeom>
          <a:ln w="12192">
            <a:solidFill>
              <a:srgbClr val="00AF50"/>
            </a:solidFill>
          </a:ln>
        </p:spPr>
        <p:txBody>
          <a:bodyPr wrap="square" lIns="0" tIns="0" rIns="0" bIns="0" rtlCol="0"/>
          <a:lstStyle/>
          <a:p>
            <a:endParaRPr/>
          </a:p>
        </p:txBody>
      </p:sp>
      <p:sp>
        <p:nvSpPr>
          <p:cNvPr id="10" name="object 10"/>
          <p:cNvSpPr/>
          <p:nvPr/>
        </p:nvSpPr>
        <p:spPr>
          <a:xfrm>
            <a:off x="6689597" y="3252470"/>
            <a:ext cx="420370" cy="420370"/>
          </a:xfrm>
          <a:custGeom>
            <a:avLst/>
            <a:gdLst/>
            <a:ahLst/>
            <a:cxnLst/>
            <a:rect l="l" t="t" r="r" b="b"/>
            <a:pathLst>
              <a:path w="420370" h="420370">
                <a:moveTo>
                  <a:pt x="419861" y="209930"/>
                </a:moveTo>
                <a:lnTo>
                  <a:pt x="414318" y="258069"/>
                </a:lnTo>
                <a:lnTo>
                  <a:pt x="398525" y="302257"/>
                </a:lnTo>
                <a:lnTo>
                  <a:pt x="373745" y="341236"/>
                </a:lnTo>
                <a:lnTo>
                  <a:pt x="341236" y="373745"/>
                </a:lnTo>
                <a:lnTo>
                  <a:pt x="302257" y="398525"/>
                </a:lnTo>
                <a:lnTo>
                  <a:pt x="258069" y="414318"/>
                </a:lnTo>
                <a:lnTo>
                  <a:pt x="209930" y="419861"/>
                </a:lnTo>
                <a:lnTo>
                  <a:pt x="161792" y="414318"/>
                </a:lnTo>
                <a:lnTo>
                  <a:pt x="117604" y="398525"/>
                </a:lnTo>
                <a:lnTo>
                  <a:pt x="78625" y="373745"/>
                </a:lnTo>
                <a:lnTo>
                  <a:pt x="46116" y="341236"/>
                </a:lnTo>
                <a:lnTo>
                  <a:pt x="21336" y="302257"/>
                </a:lnTo>
                <a:lnTo>
                  <a:pt x="5543" y="258069"/>
                </a:lnTo>
                <a:lnTo>
                  <a:pt x="0" y="209930"/>
                </a:lnTo>
                <a:lnTo>
                  <a:pt x="5543" y="161792"/>
                </a:lnTo>
                <a:lnTo>
                  <a:pt x="21336" y="117604"/>
                </a:lnTo>
                <a:lnTo>
                  <a:pt x="46116" y="78625"/>
                </a:lnTo>
                <a:lnTo>
                  <a:pt x="78625" y="46116"/>
                </a:lnTo>
                <a:lnTo>
                  <a:pt x="117604" y="21336"/>
                </a:lnTo>
                <a:lnTo>
                  <a:pt x="161792" y="5543"/>
                </a:lnTo>
                <a:lnTo>
                  <a:pt x="209930" y="0"/>
                </a:lnTo>
                <a:lnTo>
                  <a:pt x="258069" y="5543"/>
                </a:lnTo>
                <a:lnTo>
                  <a:pt x="302257" y="21336"/>
                </a:lnTo>
                <a:lnTo>
                  <a:pt x="341236" y="46116"/>
                </a:lnTo>
                <a:lnTo>
                  <a:pt x="373745" y="78625"/>
                </a:lnTo>
                <a:lnTo>
                  <a:pt x="398525" y="117604"/>
                </a:lnTo>
                <a:lnTo>
                  <a:pt x="414318" y="161792"/>
                </a:lnTo>
                <a:lnTo>
                  <a:pt x="419861" y="209930"/>
                </a:lnTo>
                <a:close/>
              </a:path>
            </a:pathLst>
          </a:custGeom>
          <a:ln w="12192">
            <a:solidFill>
              <a:srgbClr val="00AF50"/>
            </a:solidFill>
          </a:ln>
        </p:spPr>
        <p:txBody>
          <a:bodyPr wrap="square" lIns="0" tIns="0" rIns="0" bIns="0" rtlCol="0"/>
          <a:lstStyle/>
          <a:p>
            <a:endParaRPr/>
          </a:p>
        </p:txBody>
      </p:sp>
      <p:sp>
        <p:nvSpPr>
          <p:cNvPr id="11" name="object 11"/>
          <p:cNvSpPr txBox="1"/>
          <p:nvPr/>
        </p:nvSpPr>
        <p:spPr>
          <a:xfrm>
            <a:off x="7800593" y="3224276"/>
            <a:ext cx="177165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Why </a:t>
            </a:r>
            <a:r>
              <a:rPr sz="1800" spc="-5" dirty="0">
                <a:latin typeface="Arial"/>
                <a:cs typeface="Arial"/>
              </a:rPr>
              <a:t>do </a:t>
            </a:r>
            <a:r>
              <a:rPr sz="1800" spc="-10" dirty="0">
                <a:latin typeface="Arial"/>
                <a:cs typeface="Arial"/>
              </a:rPr>
              <a:t>you</a:t>
            </a:r>
            <a:r>
              <a:rPr sz="1800" spc="-65" dirty="0">
                <a:latin typeface="Arial"/>
                <a:cs typeface="Arial"/>
              </a:rPr>
              <a:t> </a:t>
            </a:r>
            <a:r>
              <a:rPr sz="1800" spc="-15" dirty="0">
                <a:latin typeface="Arial"/>
                <a:cs typeface="Arial"/>
              </a:rPr>
              <a:t>want  </a:t>
            </a:r>
            <a:r>
              <a:rPr sz="1800" dirty="0">
                <a:latin typeface="Arial"/>
                <a:cs typeface="Arial"/>
              </a:rPr>
              <a:t>to </a:t>
            </a:r>
            <a:r>
              <a:rPr sz="1800" spc="-5" dirty="0">
                <a:latin typeface="Arial"/>
                <a:cs typeface="Arial"/>
              </a:rPr>
              <a:t>be a</a:t>
            </a:r>
            <a:r>
              <a:rPr sz="1800" spc="-50" dirty="0">
                <a:latin typeface="Arial"/>
                <a:cs typeface="Arial"/>
              </a:rPr>
              <a:t> </a:t>
            </a:r>
            <a:r>
              <a:rPr sz="1800" spc="-5" dirty="0">
                <a:latin typeface="Arial"/>
                <a:cs typeface="Arial"/>
              </a:rPr>
              <a:t>teacher?</a:t>
            </a:r>
            <a:endParaRPr sz="1800">
              <a:latin typeface="Arial"/>
              <a:cs typeface="Arial"/>
            </a:endParaRPr>
          </a:p>
        </p:txBody>
      </p:sp>
      <p:sp>
        <p:nvSpPr>
          <p:cNvPr id="13" name="object 13"/>
          <p:cNvSpPr txBox="1">
            <a:spLocks noGrp="1"/>
          </p:cNvSpPr>
          <p:nvPr>
            <p:ph type="sldNum" sz="quarter" idx="7"/>
          </p:nvPr>
        </p:nvSpPr>
        <p:spPr>
          <a:xfrm>
            <a:off x="11208568" y="6519171"/>
            <a:ext cx="288032" cy="240219"/>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980">
              <a:lnSpc>
                <a:spcPct val="100000"/>
              </a:lnSpc>
              <a:spcBef>
                <a:spcPts val="25"/>
              </a:spcBef>
            </a:pPr>
            <a:fld id="{81D60167-4931-47E6-BA6A-407CBD079E47}" type="slidenum">
              <a:rPr lang="en-AU" smtClean="0"/>
              <a:pPr marL="93980">
                <a:lnSpc>
                  <a:spcPct val="100000"/>
                </a:lnSpc>
                <a:spcBef>
                  <a:spcPts val="25"/>
                </a:spcBef>
              </a:pPr>
              <a:t>10</a:t>
            </a:fld>
            <a:endParaRPr dirty="0"/>
          </a:p>
        </p:txBody>
      </p:sp>
    </p:spTree>
    <p:extLst>
      <p:ext uri="{BB962C8B-B14F-4D97-AF65-F5344CB8AC3E}">
        <p14:creationId xmlns:p14="http://schemas.microsoft.com/office/powerpoint/2010/main" val="372600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F3A3430-67EB-5449-83AB-115EFC6B6340}"/>
              </a:ext>
            </a:extLst>
          </p:cNvPr>
          <p:cNvSpPr>
            <a:spLocks noGrp="1"/>
          </p:cNvSpPr>
          <p:nvPr>
            <p:ph type="sldNum" sz="quarter" idx="18"/>
          </p:nvPr>
        </p:nvSpPr>
        <p:spPr>
          <a:xfrm>
            <a:off x="11208568" y="6519171"/>
            <a:ext cx="288032" cy="24021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18F24CD5-1203-954D-99CE-1EA101A7CE89}"/>
              </a:ext>
            </a:extLst>
          </p:cNvPr>
          <p:cNvSpPr txBox="1"/>
          <p:nvPr/>
        </p:nvSpPr>
        <p:spPr>
          <a:xfrm>
            <a:off x="3173804" y="2460146"/>
            <a:ext cx="59766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Orientation Week </a:t>
            </a:r>
            <a:r>
              <a:rPr lang="en-US" sz="1400" dirty="0">
                <a:solidFill>
                  <a:prstClr val="black"/>
                </a:solidFill>
                <a:latin typeface="Arial"/>
              </a:rPr>
              <a:t>Semester 1</a:t>
            </a:r>
            <a:r>
              <a:rPr kumimoji="0" lang="en-US" sz="1400" b="0" i="0" u="none" strike="noStrike" kern="1200" cap="none" spc="0" normalizeH="0" baseline="0" noProof="0" dirty="0">
                <a:ln>
                  <a:noFill/>
                </a:ln>
                <a:solidFill>
                  <a:prstClr val="black"/>
                </a:solidFill>
                <a:effectLst/>
                <a:uLnTx/>
                <a:uFillTx/>
                <a:latin typeface="Arial"/>
                <a:ea typeface="+mn-ea"/>
                <a:cs typeface="+mn-cs"/>
              </a:rPr>
              <a:t> 2025 </a:t>
            </a:r>
          </a:p>
        </p:txBody>
      </p:sp>
      <p:sp>
        <p:nvSpPr>
          <p:cNvPr id="14" name="TextBox 13">
            <a:extLst>
              <a:ext uri="{FF2B5EF4-FFF2-40B4-BE49-F238E27FC236}">
                <a16:creationId xmlns:a16="http://schemas.microsoft.com/office/drawing/2014/main" id="{94655B28-151D-F349-A3EA-782D2F8468A8}"/>
              </a:ext>
            </a:extLst>
          </p:cNvPr>
          <p:cNvSpPr txBox="1"/>
          <p:nvPr/>
        </p:nvSpPr>
        <p:spPr>
          <a:xfrm>
            <a:off x="3235430" y="2790488"/>
            <a:ext cx="5976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7030A0"/>
                </a:solidFill>
                <a:latin typeface="Arial"/>
              </a:rPr>
              <a:t>February</a:t>
            </a:r>
            <a:r>
              <a:rPr kumimoji="0" lang="en-US" sz="2000" b="1" i="0" u="none" strike="noStrike" kern="1200" cap="none" spc="0" normalizeH="0" baseline="0" noProof="0" dirty="0">
                <a:ln>
                  <a:noFill/>
                </a:ln>
                <a:solidFill>
                  <a:srgbClr val="7030A0"/>
                </a:solidFill>
                <a:effectLst/>
                <a:uLnTx/>
                <a:uFillTx/>
                <a:latin typeface="Arial"/>
                <a:ea typeface="+mn-ea"/>
                <a:cs typeface="+mn-cs"/>
              </a:rPr>
              <a:t> 24 </a:t>
            </a:r>
          </a:p>
        </p:txBody>
      </p:sp>
      <p:cxnSp>
        <p:nvCxnSpPr>
          <p:cNvPr id="17" name="Straight Connector 16">
            <a:extLst>
              <a:ext uri="{FF2B5EF4-FFF2-40B4-BE49-F238E27FC236}">
                <a16:creationId xmlns:a16="http://schemas.microsoft.com/office/drawing/2014/main" id="{C6663ECE-FEB9-EA47-A982-BDECBDA29F38}"/>
              </a:ext>
            </a:extLst>
          </p:cNvPr>
          <p:cNvCxnSpPr>
            <a:cxnSpLocks/>
          </p:cNvCxnSpPr>
          <p:nvPr/>
        </p:nvCxnSpPr>
        <p:spPr>
          <a:xfrm flipV="1">
            <a:off x="2784442" y="2805191"/>
            <a:ext cx="6888489" cy="1"/>
          </a:xfrm>
          <a:prstGeom prst="line">
            <a:avLst/>
          </a:prstGeom>
        </p:spPr>
        <p:style>
          <a:lnRef idx="1">
            <a:schemeClr val="accent1"/>
          </a:lnRef>
          <a:fillRef idx="0">
            <a:schemeClr val="accent1"/>
          </a:fillRef>
          <a:effectRef idx="0">
            <a:schemeClr val="accent1"/>
          </a:effectRef>
          <a:fontRef idx="minor">
            <a:schemeClr val="tx1"/>
          </a:fontRef>
        </p:style>
      </p:cxnSp>
      <p:sp>
        <p:nvSpPr>
          <p:cNvPr id="16" name="Title 2"/>
          <p:cNvSpPr txBox="1">
            <a:spLocks/>
          </p:cNvSpPr>
          <p:nvPr/>
        </p:nvSpPr>
        <p:spPr>
          <a:xfrm>
            <a:off x="648546" y="740716"/>
            <a:ext cx="10344147" cy="46905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400" b="0" i="0" u="none" strike="noStrike" kern="1200" cap="none" spc="0" normalizeH="0" baseline="0" noProof="0" dirty="0">
                <a:ln>
                  <a:noFill/>
                </a:ln>
                <a:solidFill>
                  <a:srgbClr val="51247A"/>
                </a:solidFill>
                <a:effectLst/>
                <a:uLnTx/>
                <a:uFillTx/>
                <a:latin typeface="Arial"/>
                <a:ea typeface="+mj-ea"/>
                <a:cs typeface="+mj-cs"/>
              </a:rPr>
              <a:t>Important dates</a:t>
            </a:r>
          </a:p>
        </p:txBody>
      </p:sp>
      <p:sp>
        <p:nvSpPr>
          <p:cNvPr id="2" name="Date Placeholder 1"/>
          <p:cNvSpPr>
            <a:spLocks noGrp="1"/>
          </p:cNvSpPr>
          <p:nvPr>
            <p:ph type="dt" sz="half" idx="16"/>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CRICOS code 00025B</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30BC8A2D-5718-43CB-BF8D-8956701A85DE}"/>
              </a:ext>
            </a:extLst>
          </p:cNvPr>
          <p:cNvCxnSpPr>
            <a:cxnSpLocks/>
          </p:cNvCxnSpPr>
          <p:nvPr/>
        </p:nvCxnSpPr>
        <p:spPr>
          <a:xfrm flipV="1">
            <a:off x="2794824" y="2128750"/>
            <a:ext cx="68884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915A29-41F9-4622-9CE1-BB2ECB727593}"/>
              </a:ext>
            </a:extLst>
          </p:cNvPr>
          <p:cNvCxnSpPr>
            <a:cxnSpLocks/>
          </p:cNvCxnSpPr>
          <p:nvPr/>
        </p:nvCxnSpPr>
        <p:spPr>
          <a:xfrm flipV="1">
            <a:off x="2807764" y="1389066"/>
            <a:ext cx="6888489" cy="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6D1FFE8-3BC6-3A17-30B8-78DD8A6713DB}"/>
              </a:ext>
            </a:extLst>
          </p:cNvPr>
          <p:cNvSpPr txBox="1"/>
          <p:nvPr/>
        </p:nvSpPr>
        <p:spPr>
          <a:xfrm>
            <a:off x="3194220" y="1426522"/>
            <a:ext cx="5976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7030A0"/>
                </a:solidFill>
                <a:latin typeface="Arial"/>
              </a:rPr>
              <a:t>January</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lang="en-US" sz="2000" b="1" dirty="0">
                <a:solidFill>
                  <a:srgbClr val="7030A0"/>
                </a:solidFill>
                <a:latin typeface="Arial"/>
              </a:rPr>
              <a:t>28</a:t>
            </a:r>
            <a:r>
              <a:rPr kumimoji="0" lang="en-US" sz="2000" b="1" i="0" u="none" strike="noStrike" kern="1200" cap="none" spc="0" normalizeH="0" baseline="0" noProof="0" dirty="0">
                <a:ln>
                  <a:noFill/>
                </a:ln>
                <a:solidFill>
                  <a:srgbClr val="7030A0"/>
                </a:solidFill>
                <a:effectLst/>
                <a:uLnTx/>
                <a:uFillTx/>
                <a:latin typeface="Arial"/>
                <a:ea typeface="+mn-ea"/>
                <a:cs typeface="+mn-cs"/>
              </a:rPr>
              <a:t> – 9am </a:t>
            </a:r>
          </a:p>
        </p:txBody>
      </p:sp>
      <p:sp>
        <p:nvSpPr>
          <p:cNvPr id="6" name="TextBox 5">
            <a:extLst>
              <a:ext uri="{FF2B5EF4-FFF2-40B4-BE49-F238E27FC236}">
                <a16:creationId xmlns:a16="http://schemas.microsoft.com/office/drawing/2014/main" id="{47930148-C570-34F2-5C51-FCF7DAD05AF9}"/>
              </a:ext>
            </a:extLst>
          </p:cNvPr>
          <p:cNvSpPr txBox="1"/>
          <p:nvPr/>
        </p:nvSpPr>
        <p:spPr>
          <a:xfrm>
            <a:off x="3269175" y="1768188"/>
            <a:ext cx="59766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My Timetable preferencing closes Semester 1 2025</a:t>
            </a:r>
          </a:p>
        </p:txBody>
      </p:sp>
      <p:sp>
        <p:nvSpPr>
          <p:cNvPr id="7" name="TextBox 6">
            <a:extLst>
              <a:ext uri="{FF2B5EF4-FFF2-40B4-BE49-F238E27FC236}">
                <a16:creationId xmlns:a16="http://schemas.microsoft.com/office/drawing/2014/main" id="{DAEB446D-A9A5-5D75-36FB-57739354877F}"/>
              </a:ext>
            </a:extLst>
          </p:cNvPr>
          <p:cNvSpPr txBox="1"/>
          <p:nvPr/>
        </p:nvSpPr>
        <p:spPr>
          <a:xfrm>
            <a:off x="3250736" y="2128905"/>
            <a:ext cx="5976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7030A0"/>
                </a:solidFill>
                <a:latin typeface="Arial"/>
              </a:rPr>
              <a:t>February</a:t>
            </a:r>
            <a:r>
              <a:rPr kumimoji="0" lang="en-US" sz="2000" b="1" i="0" u="none" strike="noStrike" kern="1200" cap="none" spc="0" normalizeH="0" baseline="0" noProof="0" dirty="0">
                <a:ln>
                  <a:noFill/>
                </a:ln>
                <a:solidFill>
                  <a:srgbClr val="7030A0"/>
                </a:solidFill>
                <a:effectLst/>
                <a:uLnTx/>
                <a:uFillTx/>
                <a:latin typeface="Arial"/>
                <a:ea typeface="+mn-ea"/>
                <a:cs typeface="+mn-cs"/>
              </a:rPr>
              <a:t> 17 - 2</a:t>
            </a:r>
            <a:r>
              <a:rPr lang="en-US" sz="2000" b="1" dirty="0">
                <a:solidFill>
                  <a:srgbClr val="7030A0"/>
                </a:solidFill>
                <a:latin typeface="Arial"/>
              </a:rPr>
              <a:t>1</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18" name="TextBox 17">
            <a:extLst>
              <a:ext uri="{FF2B5EF4-FFF2-40B4-BE49-F238E27FC236}">
                <a16:creationId xmlns:a16="http://schemas.microsoft.com/office/drawing/2014/main" id="{48037482-68BB-BC14-D211-21BD28AE39FC}"/>
              </a:ext>
            </a:extLst>
          </p:cNvPr>
          <p:cNvSpPr txBox="1"/>
          <p:nvPr/>
        </p:nvSpPr>
        <p:spPr>
          <a:xfrm>
            <a:off x="2921776" y="3164640"/>
            <a:ext cx="64807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Classes commence Semester 1 2025 </a:t>
            </a:r>
          </a:p>
        </p:txBody>
      </p:sp>
      <p:sp>
        <p:nvSpPr>
          <p:cNvPr id="26" name="TextBox 25">
            <a:extLst>
              <a:ext uri="{FF2B5EF4-FFF2-40B4-BE49-F238E27FC236}">
                <a16:creationId xmlns:a16="http://schemas.microsoft.com/office/drawing/2014/main" id="{93D33315-4B26-5949-7650-848A10CFFB53}"/>
              </a:ext>
            </a:extLst>
          </p:cNvPr>
          <p:cNvSpPr txBox="1"/>
          <p:nvPr/>
        </p:nvSpPr>
        <p:spPr>
          <a:xfrm>
            <a:off x="3194220" y="5147565"/>
            <a:ext cx="5976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Arial"/>
                <a:ea typeface="+mn-ea"/>
                <a:cs typeface="+mn-cs"/>
              </a:rPr>
              <a:t>April 30</a:t>
            </a:r>
          </a:p>
        </p:txBody>
      </p:sp>
      <p:cxnSp>
        <p:nvCxnSpPr>
          <p:cNvPr id="30" name="Straight Connector 29">
            <a:extLst>
              <a:ext uri="{FF2B5EF4-FFF2-40B4-BE49-F238E27FC236}">
                <a16:creationId xmlns:a16="http://schemas.microsoft.com/office/drawing/2014/main" id="{81E15401-5AC1-79C9-7CFE-342D50E1EC23}"/>
              </a:ext>
            </a:extLst>
          </p:cNvPr>
          <p:cNvCxnSpPr>
            <a:cxnSpLocks/>
          </p:cNvCxnSpPr>
          <p:nvPr/>
        </p:nvCxnSpPr>
        <p:spPr>
          <a:xfrm flipV="1">
            <a:off x="2794824" y="5069707"/>
            <a:ext cx="68884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BB568E-4BF6-68A2-E0BA-CFEC24EEE7B4}"/>
              </a:ext>
            </a:extLst>
          </p:cNvPr>
          <p:cNvCxnSpPr>
            <a:cxnSpLocks/>
          </p:cNvCxnSpPr>
          <p:nvPr/>
        </p:nvCxnSpPr>
        <p:spPr>
          <a:xfrm flipV="1">
            <a:off x="2784442" y="5998407"/>
            <a:ext cx="68884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28FF78-CB95-BC7F-20B2-94FC87C4981C}"/>
              </a:ext>
            </a:extLst>
          </p:cNvPr>
          <p:cNvCxnSpPr>
            <a:cxnSpLocks/>
          </p:cNvCxnSpPr>
          <p:nvPr/>
        </p:nvCxnSpPr>
        <p:spPr>
          <a:xfrm flipV="1">
            <a:off x="2799897" y="3459185"/>
            <a:ext cx="6888489" cy="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5A9179-2A17-EF1A-2DC6-A0AB8FEE92CE}"/>
              </a:ext>
            </a:extLst>
          </p:cNvPr>
          <p:cNvSpPr txBox="1"/>
          <p:nvPr/>
        </p:nvSpPr>
        <p:spPr>
          <a:xfrm>
            <a:off x="3235430" y="3439584"/>
            <a:ext cx="5976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7030A0"/>
                </a:solidFill>
                <a:latin typeface="Arial"/>
              </a:rPr>
              <a:t>March 7</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15" name="TextBox 14">
            <a:extLst>
              <a:ext uri="{FF2B5EF4-FFF2-40B4-BE49-F238E27FC236}">
                <a16:creationId xmlns:a16="http://schemas.microsoft.com/office/drawing/2014/main" id="{3BC4EA4B-0F49-354D-AFB8-C7EC3C19F034}"/>
              </a:ext>
            </a:extLst>
          </p:cNvPr>
          <p:cNvSpPr txBox="1"/>
          <p:nvPr/>
        </p:nvSpPr>
        <p:spPr>
          <a:xfrm>
            <a:off x="3455375" y="3770434"/>
            <a:ext cx="59766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Last day to add a course or alter enrolment for Semester 1 </a:t>
            </a:r>
            <a:r>
              <a:rPr lang="en-US" sz="1400" dirty="0">
                <a:solidFill>
                  <a:prstClr val="black"/>
                </a:solidFill>
                <a:latin typeface="Arial"/>
              </a:rPr>
              <a:t>2025</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CBC76229-249A-37A6-DB06-FD83F7CA91C9}"/>
              </a:ext>
            </a:extLst>
          </p:cNvPr>
          <p:cNvSpPr txBox="1"/>
          <p:nvPr/>
        </p:nvSpPr>
        <p:spPr>
          <a:xfrm>
            <a:off x="3250736" y="4095509"/>
            <a:ext cx="5976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7030A0"/>
                </a:solidFill>
                <a:latin typeface="Arial"/>
              </a:rPr>
              <a:t>March</a:t>
            </a:r>
            <a:r>
              <a:rPr kumimoji="0" lang="en-US" sz="2000" b="1" i="0" u="none" strike="noStrike" kern="1200" cap="none" spc="0" normalizeH="0" baseline="0" noProof="0">
                <a:ln>
                  <a:noFill/>
                </a:ln>
                <a:solidFill>
                  <a:srgbClr val="7030A0"/>
                </a:solidFill>
                <a:effectLst/>
                <a:uLnTx/>
                <a:uFillTx/>
                <a:latin typeface="Arial"/>
                <a:ea typeface="+mn-ea"/>
                <a:cs typeface="+mn-cs"/>
              </a:rPr>
              <a:t> 31</a:t>
            </a:r>
          </a:p>
        </p:txBody>
      </p:sp>
      <p:sp>
        <p:nvSpPr>
          <p:cNvPr id="21" name="TextBox 20">
            <a:extLst>
              <a:ext uri="{FF2B5EF4-FFF2-40B4-BE49-F238E27FC236}">
                <a16:creationId xmlns:a16="http://schemas.microsoft.com/office/drawing/2014/main" id="{FD977031-63CB-3A5F-A9D5-36D2B3E8F075}"/>
              </a:ext>
            </a:extLst>
          </p:cNvPr>
          <p:cNvSpPr txBox="1"/>
          <p:nvPr/>
        </p:nvSpPr>
        <p:spPr>
          <a:xfrm>
            <a:off x="3250736" y="4372606"/>
            <a:ext cx="597666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“The Census 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Last date to </a:t>
            </a:r>
            <a:r>
              <a:rPr kumimoji="0" lang="en-US" sz="1400" b="1" i="1" u="none" strike="noStrike" kern="1200" cap="none" spc="0" normalizeH="0" baseline="0" noProof="0" dirty="0">
                <a:ln>
                  <a:noFill/>
                </a:ln>
                <a:solidFill>
                  <a:srgbClr val="E62645">
                    <a:lumMod val="50000"/>
                  </a:srgbClr>
                </a:solidFill>
                <a:effectLst/>
                <a:uLnTx/>
                <a:uFillTx/>
                <a:latin typeface="Arial"/>
                <a:ea typeface="+mn-ea"/>
                <a:cs typeface="+mn-cs"/>
              </a:rPr>
              <a:t>drop</a:t>
            </a:r>
            <a:r>
              <a:rPr kumimoji="0" lang="en-US" sz="1400" b="0" i="0" u="none" strike="noStrike" kern="1200" cap="none" spc="0" normalizeH="0" baseline="0" noProof="0" dirty="0">
                <a:ln>
                  <a:noFill/>
                </a:ln>
                <a:solidFill>
                  <a:srgbClr val="E62645">
                    <a:lumMod val="50000"/>
                  </a:srgbClr>
                </a:solidFill>
                <a:effectLst/>
                <a:uLnTx/>
                <a:uFillTx/>
                <a:latin typeface="Arial"/>
                <a:ea typeface="+mn-ea"/>
                <a:cs typeface="+mn-cs"/>
              </a:rPr>
              <a:t> </a:t>
            </a:r>
            <a:r>
              <a:rPr lang="en-US" sz="1400" dirty="0">
                <a:solidFill>
                  <a:prstClr val="black"/>
                </a:solidFill>
                <a:latin typeface="Arial"/>
              </a:rPr>
              <a:t>S</a:t>
            </a:r>
            <a:r>
              <a:rPr kumimoji="0" lang="en-US" sz="1400" b="0" i="0" u="none" strike="noStrike" kern="1200" cap="none" spc="0" normalizeH="0" baseline="0" noProof="0" dirty="0" err="1">
                <a:ln>
                  <a:noFill/>
                </a:ln>
                <a:solidFill>
                  <a:prstClr val="black"/>
                </a:solidFill>
                <a:effectLst/>
                <a:uLnTx/>
                <a:uFillTx/>
                <a:latin typeface="Arial"/>
                <a:ea typeface="+mn-ea"/>
                <a:cs typeface="+mn-cs"/>
              </a:rPr>
              <a:t>emester</a:t>
            </a:r>
            <a:r>
              <a:rPr kumimoji="0" lang="en-US" sz="1400" b="0" i="0" u="none" strike="noStrike" kern="1200" cap="none" spc="0" normalizeH="0" baseline="0" noProof="0" dirty="0">
                <a:ln>
                  <a:noFill/>
                </a:ln>
                <a:solidFill>
                  <a:prstClr val="black"/>
                </a:solidFill>
                <a:effectLst/>
                <a:uLnTx/>
                <a:uFillTx/>
                <a:latin typeface="Arial"/>
                <a:ea typeface="+mn-ea"/>
                <a:cs typeface="+mn-cs"/>
              </a:rPr>
              <a:t> 1 2025 courses or cancel enrolment without</a:t>
            </a:r>
            <a:r>
              <a:rPr kumimoji="0" lang="en-US" sz="1400" b="1" i="1" u="none" strike="noStrike" kern="1200" cap="none" spc="0" normalizeH="0" baseline="0" noProof="0" dirty="0">
                <a:ln>
                  <a:noFill/>
                </a:ln>
                <a:solidFill>
                  <a:srgbClr val="E62645">
                    <a:lumMod val="50000"/>
                  </a:srgbClr>
                </a:solidFill>
                <a:effectLst/>
                <a:uLnTx/>
                <a:uFillTx/>
                <a:latin typeface="Arial"/>
                <a:ea typeface="+mn-ea"/>
                <a:cs typeface="+mn-cs"/>
              </a:rPr>
              <a:t> financial </a:t>
            </a:r>
            <a:r>
              <a:rPr kumimoji="0" lang="en-US" sz="1400" b="0" i="0" u="none" strike="noStrike" kern="1200" cap="none" spc="0" normalizeH="0" baseline="0" noProof="0" dirty="0">
                <a:ln>
                  <a:noFill/>
                </a:ln>
                <a:solidFill>
                  <a:prstClr val="black"/>
                </a:solidFill>
                <a:effectLst/>
                <a:uLnTx/>
                <a:uFillTx/>
                <a:latin typeface="Arial"/>
                <a:ea typeface="+mn-ea"/>
                <a:cs typeface="+mn-cs"/>
              </a:rPr>
              <a:t>liability</a:t>
            </a:r>
          </a:p>
        </p:txBody>
      </p:sp>
      <p:cxnSp>
        <p:nvCxnSpPr>
          <p:cNvPr id="25" name="Straight Connector 24">
            <a:extLst>
              <a:ext uri="{FF2B5EF4-FFF2-40B4-BE49-F238E27FC236}">
                <a16:creationId xmlns:a16="http://schemas.microsoft.com/office/drawing/2014/main" id="{D9D13764-5B65-9464-C6AA-5BCCF50281C7}"/>
              </a:ext>
            </a:extLst>
          </p:cNvPr>
          <p:cNvCxnSpPr>
            <a:cxnSpLocks/>
          </p:cNvCxnSpPr>
          <p:nvPr/>
        </p:nvCxnSpPr>
        <p:spPr>
          <a:xfrm flipV="1">
            <a:off x="2807764" y="4111132"/>
            <a:ext cx="6888489" cy="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43F1E3-5FE5-EAB0-1F5A-EE6DFB6FEEBC}"/>
              </a:ext>
            </a:extLst>
          </p:cNvPr>
          <p:cNvSpPr txBox="1"/>
          <p:nvPr/>
        </p:nvSpPr>
        <p:spPr>
          <a:xfrm>
            <a:off x="3021116" y="5520441"/>
            <a:ext cx="59766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Last date to </a:t>
            </a:r>
            <a:r>
              <a:rPr kumimoji="0" lang="en-US" sz="1400" b="1" i="1" u="none" strike="noStrike" kern="1200" cap="none" spc="0" normalizeH="0" baseline="0" noProof="0" dirty="0">
                <a:ln>
                  <a:noFill/>
                </a:ln>
                <a:solidFill>
                  <a:srgbClr val="E62645">
                    <a:lumMod val="50000"/>
                  </a:srgbClr>
                </a:solidFill>
                <a:effectLst/>
                <a:uLnTx/>
                <a:uFillTx/>
                <a:latin typeface="Arial"/>
                <a:ea typeface="+mn-ea"/>
                <a:cs typeface="+mn-cs"/>
              </a:rPr>
              <a:t>drop</a:t>
            </a:r>
            <a:r>
              <a:rPr kumimoji="0" lang="en-US" sz="1400" b="0" i="0" u="none" strike="noStrike" kern="1200" cap="none" spc="0" normalizeH="0" baseline="0" noProof="0" dirty="0">
                <a:ln>
                  <a:noFill/>
                </a:ln>
                <a:solidFill>
                  <a:srgbClr val="E62645">
                    <a:lumMod val="50000"/>
                  </a:srgbClr>
                </a:solidFill>
                <a:effectLst/>
                <a:uLnTx/>
                <a:uFillTx/>
                <a:latin typeface="Arial"/>
                <a:ea typeface="+mn-ea"/>
                <a:cs typeface="+mn-cs"/>
              </a:rPr>
              <a:t> </a:t>
            </a:r>
            <a:r>
              <a:rPr lang="en-US" sz="1400" dirty="0">
                <a:solidFill>
                  <a:prstClr val="black"/>
                </a:solidFill>
                <a:latin typeface="Arial"/>
              </a:rPr>
              <a:t>S</a:t>
            </a:r>
            <a:r>
              <a:rPr kumimoji="0" lang="en-US" sz="1400" b="0" i="0" u="none" strike="noStrike" kern="1200" cap="none" spc="0" normalizeH="0" baseline="0" noProof="0" dirty="0" err="1">
                <a:ln>
                  <a:noFill/>
                </a:ln>
                <a:solidFill>
                  <a:prstClr val="black"/>
                </a:solidFill>
                <a:effectLst/>
                <a:uLnTx/>
                <a:uFillTx/>
                <a:latin typeface="Arial"/>
                <a:ea typeface="+mn-ea"/>
                <a:cs typeface="+mn-cs"/>
              </a:rPr>
              <a:t>emester</a:t>
            </a:r>
            <a:r>
              <a:rPr kumimoji="0" lang="en-US" sz="1400" b="0" i="0" u="none" strike="noStrike" kern="1200" cap="none" spc="0" normalizeH="0" baseline="0" noProof="0" dirty="0">
                <a:ln>
                  <a:noFill/>
                </a:ln>
                <a:solidFill>
                  <a:prstClr val="black"/>
                </a:solidFill>
                <a:effectLst/>
                <a:uLnTx/>
                <a:uFillTx/>
                <a:latin typeface="Arial"/>
                <a:ea typeface="+mn-ea"/>
                <a:cs typeface="+mn-cs"/>
              </a:rPr>
              <a:t> 1 2025 courses or cancel enrolment without</a:t>
            </a:r>
            <a:r>
              <a:rPr kumimoji="0" lang="en-US" sz="1400" b="1" i="1" u="none" strike="noStrike" kern="1200" cap="none" spc="0" normalizeH="0" baseline="0" noProof="0" dirty="0">
                <a:ln>
                  <a:noFill/>
                </a:ln>
                <a:solidFill>
                  <a:srgbClr val="E62645">
                    <a:lumMod val="50000"/>
                  </a:srgbClr>
                </a:solidFill>
                <a:effectLst/>
                <a:uLnTx/>
                <a:uFillTx/>
                <a:latin typeface="Arial"/>
                <a:ea typeface="+mn-ea"/>
                <a:cs typeface="+mn-cs"/>
              </a:rPr>
              <a:t> academic penalty</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79B19A76-F2CF-7873-8FE9-27880B68FD53}"/>
              </a:ext>
            </a:extLst>
          </p:cNvPr>
          <p:cNvSpPr txBox="1"/>
          <p:nvPr/>
        </p:nvSpPr>
        <p:spPr>
          <a:xfrm>
            <a:off x="648547" y="6296300"/>
            <a:ext cx="6131052" cy="369332"/>
          </a:xfrm>
          <a:prstGeom prst="rect">
            <a:avLst/>
          </a:prstGeom>
          <a:noFill/>
        </p:spPr>
        <p:txBody>
          <a:bodyPr wrap="square">
            <a:spAutoFit/>
          </a:bodyPr>
          <a:lstStyle/>
          <a:p>
            <a:r>
              <a:rPr lang="en-AU" dirty="0">
                <a:hlinkClick r:id="rId4"/>
              </a:rPr>
              <a:t>https://about.uq.edu.au/academic-calendar</a:t>
            </a:r>
            <a:r>
              <a:rPr lang="en-AU" dirty="0"/>
              <a:t> </a:t>
            </a:r>
          </a:p>
        </p:txBody>
      </p:sp>
    </p:spTree>
    <p:extLst>
      <p:ext uri="{BB962C8B-B14F-4D97-AF65-F5344CB8AC3E}">
        <p14:creationId xmlns:p14="http://schemas.microsoft.com/office/powerpoint/2010/main" val="155100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2. Understanding your program structure</a:t>
            </a:r>
          </a:p>
        </p:txBody>
      </p:sp>
    </p:spTree>
    <p:extLst>
      <p:ext uri="{BB962C8B-B14F-4D97-AF65-F5344CB8AC3E}">
        <p14:creationId xmlns:p14="http://schemas.microsoft.com/office/powerpoint/2010/main" val="232926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UQ Portals</a:t>
            </a:r>
          </a:p>
        </p:txBody>
      </p:sp>
      <p:sp>
        <p:nvSpPr>
          <p:cNvPr id="5" name="Text Placeholder 2"/>
          <p:cNvSpPr>
            <a:spLocks noGrp="1"/>
          </p:cNvSpPr>
          <p:nvPr>
            <p:ph type="body" sz="quarter" idx="13"/>
          </p:nvPr>
        </p:nvSpPr>
        <p:spPr>
          <a:xfrm>
            <a:off x="609600" y="2285606"/>
            <a:ext cx="6688667" cy="4419994"/>
          </a:xfrm>
        </p:spPr>
        <p:txBody>
          <a:bodyPr>
            <a:normAutofit fontScale="92500" lnSpcReduction="20000"/>
          </a:bodyPr>
          <a:lstStyle/>
          <a:p>
            <a:pPr marL="0" indent="0">
              <a:buNone/>
            </a:pPr>
            <a:r>
              <a:rPr lang="en-US" sz="2000" b="1" dirty="0" err="1"/>
              <a:t>mySi</a:t>
            </a:r>
            <a:r>
              <a:rPr lang="en-US" sz="2000" b="1" dirty="0"/>
              <a:t>-net:</a:t>
            </a:r>
            <a:r>
              <a:rPr lang="en-US" sz="2000" dirty="0"/>
              <a:t> enrolment, dropping courses, fee information, semester grades, GPA etc.</a:t>
            </a:r>
          </a:p>
          <a:p>
            <a:pPr marL="0" indent="0">
              <a:buNone/>
            </a:pPr>
            <a:r>
              <a:rPr lang="en-US" sz="2000" b="1" dirty="0"/>
              <a:t>Allocate+ </a:t>
            </a:r>
            <a:r>
              <a:rPr lang="en-US" sz="2000" dirty="0"/>
              <a:t>: class sign-on, timetable</a:t>
            </a:r>
          </a:p>
          <a:p>
            <a:pPr marL="0" indent="0">
              <a:buNone/>
            </a:pPr>
            <a:r>
              <a:rPr lang="en-US" sz="2000" b="1" dirty="0"/>
              <a:t>Blackboard (e-learning):</a:t>
            </a:r>
            <a:r>
              <a:rPr lang="en-US" sz="2000" dirty="0"/>
              <a:t> School of Education community noticeboard, important course announcements, individual assessment grades etc.</a:t>
            </a:r>
          </a:p>
          <a:p>
            <a:pPr marL="0" indent="0">
              <a:buNone/>
            </a:pPr>
            <a:r>
              <a:rPr lang="en-US" sz="2000" b="1" dirty="0" err="1"/>
              <a:t>TurnItIn</a:t>
            </a:r>
            <a:r>
              <a:rPr lang="en-US" sz="2000" b="1" dirty="0"/>
              <a:t>:</a:t>
            </a:r>
            <a:r>
              <a:rPr lang="en-US" sz="2000" dirty="0"/>
              <a:t> assessment submission (unless otherwise specified, e.g. </a:t>
            </a:r>
            <a:r>
              <a:rPr lang="en-US" sz="2000" dirty="0" err="1"/>
              <a:t>prac</a:t>
            </a:r>
            <a:r>
              <a:rPr lang="en-US" sz="2000" dirty="0"/>
              <a:t>. reports through blackboard)</a:t>
            </a:r>
          </a:p>
          <a:p>
            <a:pPr marL="0" indent="0">
              <a:buNone/>
            </a:pPr>
            <a:r>
              <a:rPr lang="en-US" sz="2000" b="1" dirty="0"/>
              <a:t>Electronic Course Profiles (ECPs):</a:t>
            </a:r>
            <a:r>
              <a:rPr lang="en-US" sz="2000" dirty="0"/>
              <a:t> Courses and Programs website, provides course outline, learning resources, assessment information, course coordinator contact details etc.</a:t>
            </a:r>
          </a:p>
          <a:p>
            <a:pPr marL="0" indent="0">
              <a:buNone/>
            </a:pPr>
            <a:r>
              <a:rPr lang="en-US" sz="2000" b="1" dirty="0" err="1"/>
              <a:t>MyUQ</a:t>
            </a:r>
            <a:r>
              <a:rPr lang="en-US" sz="2000" b="1" dirty="0"/>
              <a:t>: </a:t>
            </a:r>
            <a:r>
              <a:rPr lang="en-US" sz="2000" dirty="0"/>
              <a:t>Access to student email account – check regularly!</a:t>
            </a:r>
          </a:p>
          <a:p>
            <a:pPr marL="0" indent="0">
              <a:buNone/>
            </a:pPr>
            <a:r>
              <a:rPr lang="en-US" sz="2000" b="1" dirty="0"/>
              <a:t>School of Education website:  </a:t>
            </a:r>
            <a:r>
              <a:rPr lang="en-US" sz="1800" dirty="0">
                <a:hlinkClick r:id="rId3"/>
              </a:rPr>
              <a:t>https://education.uq.edu.au/</a:t>
            </a:r>
            <a:r>
              <a:rPr lang="en-US" sz="1800" dirty="0"/>
              <a:t> </a:t>
            </a:r>
          </a:p>
          <a:p>
            <a:pPr marL="0" indent="0">
              <a:buNone/>
            </a:pPr>
            <a:endParaRPr lang="en-AU" dirty="0"/>
          </a:p>
        </p:txBody>
      </p:sp>
      <p:pic>
        <p:nvPicPr>
          <p:cNvPr id="6" name="Picture 5" descr="Placeholder 10.jpg"/>
          <p:cNvPicPr>
            <a:picLocks noChangeAspect="1"/>
          </p:cNvPicPr>
          <p:nvPr/>
        </p:nvPicPr>
        <p:blipFill rotWithShape="1">
          <a:blip r:embed="rId4" cstate="print">
            <a:extLst>
              <a:ext uri="{28A0092B-C50C-407E-A947-70E740481C1C}">
                <a14:useLocalDpi xmlns:a14="http://schemas.microsoft.com/office/drawing/2010/main" val="0"/>
              </a:ext>
            </a:extLst>
          </a:blip>
          <a:srcRect l="1121" t="7212" r="24018" b="-19504"/>
          <a:stretch/>
        </p:blipFill>
        <p:spPr>
          <a:xfrm>
            <a:off x="7221984" y="2331864"/>
            <a:ext cx="5930900" cy="5930900"/>
          </a:xfrm>
          <a:prstGeom prst="ellipse">
            <a:avLst/>
          </a:prstGeom>
        </p:spPr>
      </p:pic>
    </p:spTree>
    <p:extLst>
      <p:ext uri="{BB962C8B-B14F-4D97-AF65-F5344CB8AC3E}">
        <p14:creationId xmlns:p14="http://schemas.microsoft.com/office/powerpoint/2010/main" val="1811945403"/>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2B10D4-1CC8-4F75-B25A-B67C19E13179}"/>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000" dirty="0">
                <a:cs typeface="Calibri Light" panose="020F0302020204030204" pitchFamily="34" charset="0"/>
              </a:rPr>
              <a:t>Your program is not a collection of random courses haphazardly thrown together! </a:t>
            </a:r>
            <a:br>
              <a:rPr lang="en-AU" sz="2000" dirty="0">
                <a:cs typeface="Calibri Light" panose="020F0302020204030204" pitchFamily="34" charset="0"/>
              </a:rPr>
            </a:br>
            <a:r>
              <a:rPr lang="en-AU" sz="2000" b="1" dirty="0">
                <a:solidFill>
                  <a:srgbClr val="FF0000"/>
                </a:solidFill>
                <a:cs typeface="Calibri Light" panose="020F0302020204030204" pitchFamily="34" charset="0"/>
              </a:rPr>
              <a:t>Follow the program structure!!!</a:t>
            </a:r>
          </a:p>
          <a:p>
            <a:pPr marL="285750" indent="-285750">
              <a:buFont typeface="Arial" panose="020B0604020202020204" pitchFamily="34" charset="0"/>
              <a:buChar char="•"/>
            </a:pPr>
            <a:endParaRPr lang="en-AU" sz="2000" b="1" dirty="0">
              <a:solidFill>
                <a:srgbClr val="FF0000"/>
              </a:solidFill>
              <a:cs typeface="Calibri Light" panose="020F0302020204030204" pitchFamily="34" charset="0"/>
            </a:endParaRPr>
          </a:p>
          <a:p>
            <a:pPr marL="285750" indent="-285750">
              <a:buFont typeface="Arial" panose="020B0604020202020204" pitchFamily="34" charset="0"/>
              <a:buChar char="•"/>
            </a:pPr>
            <a:r>
              <a:rPr lang="en-AU" sz="2000" dirty="0">
                <a:cs typeface="Calibri Light" panose="020F0302020204030204" pitchFamily="34" charset="0"/>
              </a:rPr>
              <a:t>Your entire program is mapped against the Australian Professional Standards for Teachers (APST) graduate standards. </a:t>
            </a:r>
          </a:p>
          <a:p>
            <a:pPr marL="285750" indent="-285750">
              <a:buFont typeface="Arial" panose="020B0604020202020204" pitchFamily="34" charset="0"/>
              <a:buChar char="•"/>
            </a:pPr>
            <a:endParaRPr lang="en-AU" sz="2000" dirty="0">
              <a:cs typeface="Calibri Light" panose="020F0302020204030204" pitchFamily="34" charset="0"/>
            </a:endParaRPr>
          </a:p>
          <a:p>
            <a:pPr marL="285750" indent="-285750">
              <a:buFont typeface="Arial" panose="020B0604020202020204" pitchFamily="34" charset="0"/>
              <a:buChar char="•"/>
            </a:pPr>
            <a:r>
              <a:rPr lang="en-AU" sz="2000" dirty="0">
                <a:cs typeface="Calibri Light" panose="020F0302020204030204" pitchFamily="34" charset="0"/>
              </a:rPr>
              <a:t>The APST comprises 37 individual standards contained within 7 overarching standards.</a:t>
            </a:r>
          </a:p>
          <a:p>
            <a:pPr marL="285750" indent="-285750">
              <a:buFont typeface="Arial" panose="020B0604020202020204" pitchFamily="34" charset="0"/>
              <a:buChar char="•"/>
            </a:pPr>
            <a:endParaRPr lang="en-AU" sz="2000" dirty="0">
              <a:cs typeface="Calibri Light" panose="020F0302020204030204" pitchFamily="34" charset="0"/>
            </a:endParaRPr>
          </a:p>
          <a:p>
            <a:pPr marL="285750" indent="-285750">
              <a:buFont typeface="Arial" panose="020B0604020202020204" pitchFamily="34" charset="0"/>
              <a:buChar char="•"/>
            </a:pPr>
            <a:r>
              <a:rPr lang="en-AU" sz="2000" dirty="0">
                <a:cs typeface="Calibri Light" panose="020F0302020204030204" pitchFamily="34" charset="0"/>
              </a:rPr>
              <a:t>Each standard is explicitly addressed in coursework throughout your program of study.</a:t>
            </a:r>
          </a:p>
        </p:txBody>
      </p:sp>
      <p:sp>
        <p:nvSpPr>
          <p:cNvPr id="2" name="Title 1">
            <a:extLst>
              <a:ext uri="{FF2B5EF4-FFF2-40B4-BE49-F238E27FC236}">
                <a16:creationId xmlns:a16="http://schemas.microsoft.com/office/drawing/2014/main" id="{EB477E04-9362-43D7-8CA0-0442F867A20B}"/>
              </a:ext>
            </a:extLst>
          </p:cNvPr>
          <p:cNvSpPr>
            <a:spLocks noGrp="1"/>
          </p:cNvSpPr>
          <p:nvPr>
            <p:ph type="title"/>
          </p:nvPr>
        </p:nvSpPr>
        <p:spPr/>
        <p:txBody>
          <a:bodyPr/>
          <a:lstStyle/>
          <a:p>
            <a:pPr algn="ctr"/>
            <a:r>
              <a:rPr lang="en-AU" b="1" dirty="0"/>
              <a:t>Program Enrolment Pattern</a:t>
            </a:r>
          </a:p>
        </p:txBody>
      </p:sp>
      <p:sp>
        <p:nvSpPr>
          <p:cNvPr id="4" name="Text Placeholder 3">
            <a:extLst>
              <a:ext uri="{FF2B5EF4-FFF2-40B4-BE49-F238E27FC236}">
                <a16:creationId xmlns:a16="http://schemas.microsoft.com/office/drawing/2014/main" id="{B4931CA9-D770-19ED-4F22-A836C570036C}"/>
              </a:ext>
            </a:extLst>
          </p:cNvPr>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386710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YOUR PROGRAM</a:t>
            </a:r>
          </a:p>
        </p:txBody>
      </p:sp>
      <p:sp>
        <p:nvSpPr>
          <p:cNvPr id="5" name="Text Placeholder 2"/>
          <p:cNvSpPr>
            <a:spLocks noGrp="1"/>
          </p:cNvSpPr>
          <p:nvPr>
            <p:ph type="body" sz="quarter" idx="13"/>
          </p:nvPr>
        </p:nvSpPr>
        <p:spPr>
          <a:xfrm>
            <a:off x="1642533" y="2015067"/>
            <a:ext cx="9211734" cy="4690533"/>
          </a:xfrm>
        </p:spPr>
        <p:txBody>
          <a:bodyPr>
            <a:normAutofit/>
          </a:bodyPr>
          <a:lstStyle/>
          <a:p>
            <a:pPr marL="0" indent="0">
              <a:buNone/>
            </a:pPr>
            <a:r>
              <a:rPr lang="en-US" sz="2400" b="1" dirty="0"/>
              <a:t>Important notes about your program</a:t>
            </a:r>
          </a:p>
          <a:p>
            <a:r>
              <a:rPr lang="en-US" sz="2400" dirty="0"/>
              <a:t>- You must meet a set of program rules - official rules are on the Courses and Programs website: </a:t>
            </a:r>
            <a:r>
              <a:rPr lang="en-US" sz="2400" dirty="0">
                <a:hlinkClick r:id="rId3"/>
              </a:rPr>
              <a:t>www.uq.edu.au/study</a:t>
            </a:r>
            <a:r>
              <a:rPr lang="en-US" sz="2400" dirty="0"/>
              <a:t>  </a:t>
            </a:r>
          </a:p>
          <a:p>
            <a:r>
              <a:rPr lang="en-US" sz="2400" dirty="0"/>
              <a:t>- You are governed by the rules for the year that you commenced the program (i.e. 2025)</a:t>
            </a:r>
          </a:p>
          <a:p>
            <a:r>
              <a:rPr lang="en-US" sz="2400" dirty="0"/>
              <a:t>- Education degree ‘owned’ and managed by HASS </a:t>
            </a:r>
          </a:p>
          <a:p>
            <a:r>
              <a:rPr lang="en-US" sz="2400" dirty="0"/>
              <a:t>- You can access Master of Teaching rules/study plan by searching ‘UQ Programs and courses’ (</a:t>
            </a:r>
            <a:r>
              <a:rPr lang="en-US" sz="2400" dirty="0">
                <a:hlinkClick r:id="rId4"/>
              </a:rPr>
              <a:t>https://my.uq.edu.au/programs-courses/</a:t>
            </a:r>
            <a:r>
              <a:rPr lang="en-US" sz="2400" dirty="0"/>
              <a:t>)and inputting ‘Master of Teaching Secondary’</a:t>
            </a:r>
          </a:p>
        </p:txBody>
      </p:sp>
    </p:spTree>
    <p:extLst>
      <p:ext uri="{BB962C8B-B14F-4D97-AF65-F5344CB8AC3E}">
        <p14:creationId xmlns:p14="http://schemas.microsoft.com/office/powerpoint/2010/main" val="2048273761"/>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BFB2-F4DD-6B50-6CFA-86E171FE78BB}"/>
              </a:ext>
            </a:extLst>
          </p:cNvPr>
          <p:cNvSpPr>
            <a:spLocks noGrp="1"/>
          </p:cNvSpPr>
          <p:nvPr>
            <p:ph type="title"/>
          </p:nvPr>
        </p:nvSpPr>
        <p:spPr>
          <a:xfrm>
            <a:off x="140021" y="0"/>
            <a:ext cx="12137383" cy="1325563"/>
          </a:xfrm>
        </p:spPr>
        <p:txBody>
          <a:bodyPr/>
          <a:lstStyle/>
          <a:p>
            <a:r>
              <a:rPr lang="en-AU" b="0" i="0" dirty="0">
                <a:solidFill>
                  <a:srgbClr val="242424"/>
                </a:solidFill>
                <a:effectLst/>
                <a:latin typeface="Calibri" panose="020F0502020204030204" pitchFamily="34" charset="0"/>
              </a:rPr>
              <a:t> </a:t>
            </a:r>
            <a:r>
              <a:rPr lang="en-AU" b="0" i="0" dirty="0">
                <a:effectLst/>
                <a:latin typeface="Calibri" panose="020F0502020204030204" pitchFamily="34" charset="0"/>
                <a:hlinkClick r:id="rId3"/>
              </a:rPr>
              <a:t>https://education.uq.edu.au/current-students/student-resources</a:t>
            </a:r>
            <a:endParaRPr lang="en-AU" dirty="0"/>
          </a:p>
        </p:txBody>
      </p:sp>
      <p:sp>
        <p:nvSpPr>
          <p:cNvPr id="3" name="Footer Placeholder 2">
            <a:extLst>
              <a:ext uri="{FF2B5EF4-FFF2-40B4-BE49-F238E27FC236}">
                <a16:creationId xmlns:a16="http://schemas.microsoft.com/office/drawing/2014/main" id="{3529EA20-4B04-9980-0898-BDA3617825E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162A121-753F-4934-FF5A-7A9F0CFBF1A8}"/>
              </a:ext>
            </a:extLst>
          </p:cNvPr>
          <p:cNvSpPr>
            <a:spLocks noGrp="1"/>
          </p:cNvSpPr>
          <p:nvPr>
            <p:ph type="sldNum" sz="quarter" idx="12"/>
          </p:nvPr>
        </p:nvSpPr>
        <p:spPr/>
        <p:txBody>
          <a:bodyPr/>
          <a:lstStyle/>
          <a:p>
            <a:fld id="{186E875F-D47D-462B-A0C7-A9FF72D3C423}" type="slidenum">
              <a:rPr lang="en-AU" smtClean="0"/>
              <a:t>16</a:t>
            </a:fld>
            <a:endParaRPr lang="en-AU"/>
          </a:p>
        </p:txBody>
      </p:sp>
      <p:sp>
        <p:nvSpPr>
          <p:cNvPr id="5" name="Text Placeholder 4">
            <a:extLst>
              <a:ext uri="{FF2B5EF4-FFF2-40B4-BE49-F238E27FC236}">
                <a16:creationId xmlns:a16="http://schemas.microsoft.com/office/drawing/2014/main" id="{EEA334D5-63C8-B3EA-FBDE-E689C4B0E4B2}"/>
              </a:ext>
            </a:extLst>
          </p:cNvPr>
          <p:cNvSpPr>
            <a:spLocks noGrp="1"/>
          </p:cNvSpPr>
          <p:nvPr>
            <p:ph type="body" sz="quarter" idx="13"/>
          </p:nvPr>
        </p:nvSpPr>
        <p:spPr/>
        <p:txBody>
          <a:bodyPr/>
          <a:lstStyle/>
          <a:p>
            <a:endParaRPr lang="en-AU"/>
          </a:p>
        </p:txBody>
      </p:sp>
      <p:pic>
        <p:nvPicPr>
          <p:cNvPr id="7" name="Picture 6">
            <a:extLst>
              <a:ext uri="{FF2B5EF4-FFF2-40B4-BE49-F238E27FC236}">
                <a16:creationId xmlns:a16="http://schemas.microsoft.com/office/drawing/2014/main" id="{DB97DA8F-B445-69AC-088C-4C523897BD8D}"/>
              </a:ext>
            </a:extLst>
          </p:cNvPr>
          <p:cNvPicPr>
            <a:picLocks noChangeAspect="1"/>
          </p:cNvPicPr>
          <p:nvPr/>
        </p:nvPicPr>
        <p:blipFill>
          <a:blip r:embed="rId4"/>
          <a:stretch>
            <a:fillRect/>
          </a:stretch>
        </p:blipFill>
        <p:spPr>
          <a:xfrm>
            <a:off x="520785" y="1051495"/>
            <a:ext cx="11561393" cy="5298152"/>
          </a:xfrm>
          <a:prstGeom prst="rect">
            <a:avLst/>
          </a:prstGeom>
        </p:spPr>
      </p:pic>
    </p:spTree>
    <p:extLst>
      <p:ext uri="{BB962C8B-B14F-4D97-AF65-F5344CB8AC3E}">
        <p14:creationId xmlns:p14="http://schemas.microsoft.com/office/powerpoint/2010/main" val="3998673866"/>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73161"/>
            <a:ext cx="9198429" cy="1325563"/>
          </a:xfrm>
        </p:spPr>
        <p:txBody>
          <a:bodyPr>
            <a:normAutofit/>
          </a:bodyPr>
          <a:lstStyle/>
          <a:p>
            <a:r>
              <a:rPr lang="en-AU" dirty="0"/>
              <a:t>PROGRAM STRUCTURE</a:t>
            </a:r>
          </a:p>
        </p:txBody>
      </p:sp>
      <p:pic>
        <p:nvPicPr>
          <p:cNvPr id="5" name="Picture 4">
            <a:extLst>
              <a:ext uri="{FF2B5EF4-FFF2-40B4-BE49-F238E27FC236}">
                <a16:creationId xmlns:a16="http://schemas.microsoft.com/office/drawing/2014/main" id="{EA17B55C-56F7-A0BE-A61B-B39DF17466B6}"/>
              </a:ext>
            </a:extLst>
          </p:cNvPr>
          <p:cNvPicPr>
            <a:picLocks noChangeAspect="1"/>
          </p:cNvPicPr>
          <p:nvPr/>
        </p:nvPicPr>
        <p:blipFill>
          <a:blip r:embed="rId3"/>
          <a:stretch>
            <a:fillRect/>
          </a:stretch>
        </p:blipFill>
        <p:spPr>
          <a:xfrm>
            <a:off x="955411" y="943188"/>
            <a:ext cx="9252251" cy="5914812"/>
          </a:xfrm>
          <a:prstGeom prst="rect">
            <a:avLst/>
          </a:prstGeom>
        </p:spPr>
      </p:pic>
    </p:spTree>
    <p:extLst>
      <p:ext uri="{BB962C8B-B14F-4D97-AF65-F5344CB8AC3E}">
        <p14:creationId xmlns:p14="http://schemas.microsoft.com/office/powerpoint/2010/main" val="1174239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332656"/>
            <a:ext cx="9198429" cy="1325563"/>
          </a:xfrm>
        </p:spPr>
        <p:txBody>
          <a:bodyPr>
            <a:normAutofit/>
          </a:bodyPr>
          <a:lstStyle/>
          <a:p>
            <a:r>
              <a:rPr lang="en-AU" dirty="0"/>
              <a:t>PROGRAM STRUCTURE</a:t>
            </a:r>
            <a:br>
              <a:rPr lang="en-AU" dirty="0"/>
            </a:br>
            <a:r>
              <a:rPr lang="en-AU" dirty="0"/>
              <a:t>PART TIME – 3 year – Option 1</a:t>
            </a:r>
          </a:p>
        </p:txBody>
      </p:sp>
      <p:pic>
        <p:nvPicPr>
          <p:cNvPr id="5" name="Picture 4">
            <a:extLst>
              <a:ext uri="{FF2B5EF4-FFF2-40B4-BE49-F238E27FC236}">
                <a16:creationId xmlns:a16="http://schemas.microsoft.com/office/drawing/2014/main" id="{1C0C2240-6429-34FD-2593-E3293F7E00F3}"/>
              </a:ext>
            </a:extLst>
          </p:cNvPr>
          <p:cNvPicPr>
            <a:picLocks noChangeAspect="1"/>
          </p:cNvPicPr>
          <p:nvPr/>
        </p:nvPicPr>
        <p:blipFill>
          <a:blip r:embed="rId3"/>
          <a:stretch>
            <a:fillRect/>
          </a:stretch>
        </p:blipFill>
        <p:spPr>
          <a:xfrm>
            <a:off x="1847528" y="1412776"/>
            <a:ext cx="8233758" cy="5363647"/>
          </a:xfrm>
          <a:prstGeom prst="rect">
            <a:avLst/>
          </a:prstGeom>
        </p:spPr>
      </p:pic>
    </p:spTree>
    <p:extLst>
      <p:ext uri="{BB962C8B-B14F-4D97-AF65-F5344CB8AC3E}">
        <p14:creationId xmlns:p14="http://schemas.microsoft.com/office/powerpoint/2010/main" val="184119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548680"/>
            <a:ext cx="9198429" cy="1325563"/>
          </a:xfrm>
        </p:spPr>
        <p:txBody>
          <a:bodyPr>
            <a:normAutofit/>
          </a:bodyPr>
          <a:lstStyle/>
          <a:p>
            <a:r>
              <a:rPr lang="en-AU" dirty="0"/>
              <a:t>PROGRAM STRUCTURE</a:t>
            </a:r>
            <a:br>
              <a:rPr lang="en-AU" dirty="0"/>
            </a:br>
            <a:r>
              <a:rPr lang="en-AU" dirty="0"/>
              <a:t>PART TIME – 3 year – Option 2</a:t>
            </a:r>
          </a:p>
        </p:txBody>
      </p:sp>
      <p:pic>
        <p:nvPicPr>
          <p:cNvPr id="5" name="Picture 4">
            <a:extLst>
              <a:ext uri="{FF2B5EF4-FFF2-40B4-BE49-F238E27FC236}">
                <a16:creationId xmlns:a16="http://schemas.microsoft.com/office/drawing/2014/main" id="{3543E58E-BD4A-1F80-84ED-F737B7380965}"/>
              </a:ext>
            </a:extLst>
          </p:cNvPr>
          <p:cNvPicPr>
            <a:picLocks noChangeAspect="1"/>
          </p:cNvPicPr>
          <p:nvPr/>
        </p:nvPicPr>
        <p:blipFill>
          <a:blip r:embed="rId3"/>
          <a:stretch>
            <a:fillRect/>
          </a:stretch>
        </p:blipFill>
        <p:spPr>
          <a:xfrm>
            <a:off x="1546374" y="1700808"/>
            <a:ext cx="8003566" cy="5157192"/>
          </a:xfrm>
          <a:prstGeom prst="rect">
            <a:avLst/>
          </a:prstGeom>
        </p:spPr>
      </p:pic>
    </p:spTree>
    <p:extLst>
      <p:ext uri="{BB962C8B-B14F-4D97-AF65-F5344CB8AC3E}">
        <p14:creationId xmlns:p14="http://schemas.microsoft.com/office/powerpoint/2010/main" val="73055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41DB6E-300B-E34F-9D9B-A3581321726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EB96B0C-F338-A649-9C62-40BFA48F7EAB}"/>
              </a:ext>
            </a:extLst>
          </p:cNvPr>
          <p:cNvSpPr>
            <a:spLocks noGrp="1"/>
          </p:cNvSpPr>
          <p:nvPr>
            <p:ph type="body" sz="quarter" idx="13"/>
          </p:nvPr>
        </p:nvSpPr>
        <p:spPr>
          <a:xfrm>
            <a:off x="695325" y="1844824"/>
            <a:ext cx="5208587" cy="4453464"/>
          </a:xfrm>
        </p:spPr>
        <p:txBody>
          <a:bodyPr/>
          <a:lstStyle/>
          <a:p>
            <a:pPr marL="612" lvl="1" indent="0">
              <a:buNone/>
            </a:pPr>
            <a:r>
              <a:rPr lang="en-AU" dirty="0"/>
              <a:t>The University of Queensland (UQ) acknowledges the Traditional Owners and their custodianship of the lands on which we meet.</a:t>
            </a:r>
          </a:p>
          <a:p>
            <a:pPr marL="612" lvl="1" indent="0">
              <a:buNone/>
            </a:pPr>
            <a:endParaRPr lang="en-AU" dirty="0"/>
          </a:p>
          <a:p>
            <a:pPr marL="612" lvl="1" indent="0">
              <a:buNone/>
            </a:pPr>
            <a:r>
              <a:rPr lang="en-AU" dirty="0"/>
              <a:t>We pay our respects to their Ancestors and their descendants, who continue cultural and spiritual connections to Country.</a:t>
            </a:r>
          </a:p>
          <a:p>
            <a:pPr marL="612" lvl="1" indent="0">
              <a:buNone/>
            </a:pPr>
            <a:endParaRPr lang="en-AU" dirty="0"/>
          </a:p>
          <a:p>
            <a:pPr marL="612" lvl="1" indent="0">
              <a:buNone/>
            </a:pPr>
            <a:r>
              <a:rPr lang="en-AU" dirty="0"/>
              <a:t>We recognise their valuable contributions to Australian and global society.</a:t>
            </a:r>
          </a:p>
          <a:p>
            <a:endParaRPr lang="en-US" dirty="0"/>
          </a:p>
        </p:txBody>
      </p:sp>
      <p:sp>
        <p:nvSpPr>
          <p:cNvPr id="8" name="Title 7">
            <a:extLst>
              <a:ext uri="{FF2B5EF4-FFF2-40B4-BE49-F238E27FC236}">
                <a16:creationId xmlns:a16="http://schemas.microsoft.com/office/drawing/2014/main" id="{E227FEEF-895B-204C-9420-9FE0102D6866}"/>
              </a:ext>
            </a:extLst>
          </p:cNvPr>
          <p:cNvSpPr>
            <a:spLocks noGrp="1"/>
          </p:cNvSpPr>
          <p:nvPr>
            <p:ph type="title"/>
          </p:nvPr>
        </p:nvSpPr>
        <p:spPr>
          <a:xfrm>
            <a:off x="695326" y="1052736"/>
            <a:ext cx="5406952" cy="468000"/>
          </a:xfrm>
        </p:spPr>
        <p:txBody>
          <a:bodyPr>
            <a:normAutofit/>
          </a:bodyPr>
          <a:lstStyle/>
          <a:p>
            <a:r>
              <a:rPr lang="en-AU" sz="3000" dirty="0"/>
              <a:t>Acknowledgment of </a:t>
            </a:r>
            <a:r>
              <a:rPr lang="en-AU" sz="3000" b="1" dirty="0"/>
              <a:t>Country</a:t>
            </a:r>
            <a:endParaRPr lang="en-US" sz="3000" b="1" dirty="0"/>
          </a:p>
        </p:txBody>
      </p:sp>
      <p:pic>
        <p:nvPicPr>
          <p:cNvPr id="6" name="Picture Placeholder 5">
            <a:extLst>
              <a:ext uri="{FF2B5EF4-FFF2-40B4-BE49-F238E27FC236}">
                <a16:creationId xmlns:a16="http://schemas.microsoft.com/office/drawing/2014/main" id="{0C67F306-45F7-DE4C-B108-C814C864AF62}"/>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862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7" y="548680"/>
            <a:ext cx="4176464" cy="2160240"/>
          </a:xfrm>
        </p:spPr>
        <p:txBody>
          <a:bodyPr>
            <a:normAutofit/>
          </a:bodyPr>
          <a:lstStyle/>
          <a:p>
            <a:r>
              <a:rPr lang="en-AU" dirty="0"/>
              <a:t>PROGRAM STRUCTURE</a:t>
            </a:r>
            <a:br>
              <a:rPr lang="en-AU" dirty="0"/>
            </a:br>
            <a:r>
              <a:rPr lang="en-AU" dirty="0"/>
              <a:t>PART TIME – 4 year</a:t>
            </a:r>
          </a:p>
        </p:txBody>
      </p:sp>
      <p:pic>
        <p:nvPicPr>
          <p:cNvPr id="4" name="Picture 3">
            <a:extLst>
              <a:ext uri="{FF2B5EF4-FFF2-40B4-BE49-F238E27FC236}">
                <a16:creationId xmlns:a16="http://schemas.microsoft.com/office/drawing/2014/main" id="{5000DA1F-1AE4-3505-D4EC-6BB127CE5E98}"/>
              </a:ext>
            </a:extLst>
          </p:cNvPr>
          <p:cNvPicPr>
            <a:picLocks noChangeAspect="1"/>
          </p:cNvPicPr>
          <p:nvPr/>
        </p:nvPicPr>
        <p:blipFill>
          <a:blip r:embed="rId3"/>
          <a:stretch>
            <a:fillRect/>
          </a:stretch>
        </p:blipFill>
        <p:spPr>
          <a:xfrm>
            <a:off x="6240016" y="116632"/>
            <a:ext cx="4901740" cy="6858000"/>
          </a:xfrm>
          <a:prstGeom prst="rect">
            <a:avLst/>
          </a:prstGeom>
        </p:spPr>
      </p:pic>
    </p:spTree>
    <p:extLst>
      <p:ext uri="{BB962C8B-B14F-4D97-AF65-F5344CB8AC3E}">
        <p14:creationId xmlns:p14="http://schemas.microsoft.com/office/powerpoint/2010/main" val="1373596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2475-CFCE-E26C-F8F5-89E9C8BC4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D0CC6-2A8A-A099-A8E4-DE18F00CED29}"/>
              </a:ext>
            </a:extLst>
          </p:cNvPr>
          <p:cNvSpPr>
            <a:spLocks noGrp="1"/>
          </p:cNvSpPr>
          <p:nvPr>
            <p:ph type="title"/>
          </p:nvPr>
        </p:nvSpPr>
        <p:spPr>
          <a:xfrm>
            <a:off x="191344" y="1628800"/>
            <a:ext cx="4176464" cy="2160240"/>
          </a:xfrm>
        </p:spPr>
        <p:txBody>
          <a:bodyPr>
            <a:normAutofit/>
          </a:bodyPr>
          <a:lstStyle/>
          <a:p>
            <a:r>
              <a:rPr lang="en-AU" dirty="0"/>
              <a:t>PROGRAM STRUCTURE</a:t>
            </a:r>
            <a:br>
              <a:rPr lang="en-AU" dirty="0"/>
            </a:br>
            <a:r>
              <a:rPr lang="en-AU" dirty="0"/>
              <a:t>Turn to Teach</a:t>
            </a:r>
          </a:p>
        </p:txBody>
      </p:sp>
      <p:pic>
        <p:nvPicPr>
          <p:cNvPr id="5" name="Picture 4" descr="A diagram of a diagram&#10;&#10;AI-generated content may be incorrect.">
            <a:extLst>
              <a:ext uri="{FF2B5EF4-FFF2-40B4-BE49-F238E27FC236}">
                <a16:creationId xmlns:a16="http://schemas.microsoft.com/office/drawing/2014/main" id="{BF6B2D80-F601-A772-47B4-E6550E97F55F}"/>
              </a:ext>
            </a:extLst>
          </p:cNvPr>
          <p:cNvPicPr>
            <a:picLocks noChangeAspect="1"/>
          </p:cNvPicPr>
          <p:nvPr/>
        </p:nvPicPr>
        <p:blipFill>
          <a:blip r:embed="rId3"/>
          <a:stretch>
            <a:fillRect/>
          </a:stretch>
        </p:blipFill>
        <p:spPr>
          <a:xfrm>
            <a:off x="3181378" y="471546"/>
            <a:ext cx="8819278" cy="5914907"/>
          </a:xfrm>
          <a:prstGeom prst="rect">
            <a:avLst/>
          </a:prstGeom>
        </p:spPr>
      </p:pic>
    </p:spTree>
    <p:extLst>
      <p:ext uri="{BB962C8B-B14F-4D97-AF65-F5344CB8AC3E}">
        <p14:creationId xmlns:p14="http://schemas.microsoft.com/office/powerpoint/2010/main" val="1656065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PROFESSIONAL EXPERIENCE THROUGHOUT YOUR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1300" y="2187307"/>
            <a:ext cx="6238875" cy="4162425"/>
          </a:xfrm>
          <a:prstGeom prst="rect">
            <a:avLst/>
          </a:prstGeom>
        </p:spPr>
      </p:pic>
    </p:spTree>
    <p:extLst>
      <p:ext uri="{BB962C8B-B14F-4D97-AF65-F5344CB8AC3E}">
        <p14:creationId xmlns:p14="http://schemas.microsoft.com/office/powerpoint/2010/main" val="1782565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5544" y="188913"/>
            <a:ext cx="10675089" cy="1079500"/>
          </a:xfrm>
        </p:spPr>
        <p:txBody>
          <a:bodyPr>
            <a:normAutofit/>
          </a:bodyPr>
          <a:lstStyle/>
          <a:p>
            <a:pPr algn="ctr"/>
            <a:r>
              <a:rPr lang="en-US" altLang="en-US" dirty="0"/>
              <a:t>THE DEVELOPMENTAL CONTINUUM FOR PROFESSIONAL EXPERIENCE</a:t>
            </a:r>
          </a:p>
        </p:txBody>
      </p:sp>
      <p:sp>
        <p:nvSpPr>
          <p:cNvPr id="2" name="TextBox 1"/>
          <p:cNvSpPr txBox="1"/>
          <p:nvPr/>
        </p:nvSpPr>
        <p:spPr>
          <a:xfrm>
            <a:off x="7416800" y="5588000"/>
            <a:ext cx="4538134" cy="923330"/>
          </a:xfrm>
          <a:prstGeom prst="rect">
            <a:avLst/>
          </a:prstGeom>
          <a:noFill/>
          <a:ln>
            <a:solidFill>
              <a:srgbClr val="3B2291"/>
            </a:solidFill>
          </a:ln>
        </p:spPr>
        <p:txBody>
          <a:bodyPr wrap="square" rtlCol="0">
            <a:spAutoFit/>
          </a:bodyPr>
          <a:lstStyle/>
          <a:p>
            <a:pPr algn="r"/>
            <a:r>
              <a:rPr lang="en-US" dirty="0">
                <a:latin typeface="Arial"/>
                <a:cs typeface="Arial"/>
              </a:rPr>
              <a:t>During your second year you will be teaching in your curriculum area and specialist teaching areas</a:t>
            </a:r>
          </a:p>
        </p:txBody>
      </p:sp>
      <p:graphicFrame>
        <p:nvGraphicFramePr>
          <p:cNvPr id="6" name="Diagram 5">
            <a:extLst>
              <a:ext uri="{FF2B5EF4-FFF2-40B4-BE49-F238E27FC236}">
                <a16:creationId xmlns:a16="http://schemas.microsoft.com/office/drawing/2014/main" id="{3C254BD3-2070-3119-080E-4C2CBE62B65B}"/>
              </a:ext>
            </a:extLst>
          </p:cNvPr>
          <p:cNvGraphicFramePr/>
          <p:nvPr>
            <p:extLst>
              <p:ext uri="{D42A27DB-BD31-4B8C-83A1-F6EECF244321}">
                <p14:modId xmlns:p14="http://schemas.microsoft.com/office/powerpoint/2010/main" val="207596467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37151952-0308-82C9-70CA-FDE7DE3EC1B1}"/>
              </a:ext>
            </a:extLst>
          </p:cNvPr>
          <p:cNvGrpSpPr/>
          <p:nvPr/>
        </p:nvGrpSpPr>
        <p:grpSpPr>
          <a:xfrm>
            <a:off x="8508220" y="1988840"/>
            <a:ext cx="1699498" cy="1489710"/>
            <a:chOff x="4347878" y="1800500"/>
            <a:chExt cx="1699498" cy="1489710"/>
          </a:xfrm>
        </p:grpSpPr>
        <p:sp>
          <p:nvSpPr>
            <p:cNvPr id="8" name="Rectangle 7">
              <a:extLst>
                <a:ext uri="{FF2B5EF4-FFF2-40B4-BE49-F238E27FC236}">
                  <a16:creationId xmlns:a16="http://schemas.microsoft.com/office/drawing/2014/main" id="{F5DB2879-8062-FEA4-8384-8E2A1BA8C965}"/>
                </a:ext>
              </a:extLst>
            </p:cNvPr>
            <p:cNvSpPr/>
            <p:nvPr/>
          </p:nvSpPr>
          <p:spPr>
            <a:xfrm>
              <a:off x="4347878" y="1800500"/>
              <a:ext cx="1699498" cy="14897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9" name="TextBox 8">
              <a:extLst>
                <a:ext uri="{FF2B5EF4-FFF2-40B4-BE49-F238E27FC236}">
                  <a16:creationId xmlns:a16="http://schemas.microsoft.com/office/drawing/2014/main" id="{A57EEABD-5E94-C3EF-AD4B-75F8296F8735}"/>
                </a:ext>
              </a:extLst>
            </p:cNvPr>
            <p:cNvSpPr txBox="1"/>
            <p:nvPr/>
          </p:nvSpPr>
          <p:spPr>
            <a:xfrm>
              <a:off x="4347878" y="1800500"/>
              <a:ext cx="1699498" cy="14897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dirty="0"/>
                <a:t>EDUC7625</a:t>
              </a:r>
            </a:p>
            <a:p>
              <a:pPr marL="0" lvl="0" indent="0" algn="l" defTabSz="622300">
                <a:lnSpc>
                  <a:spcPct val="90000"/>
                </a:lnSpc>
                <a:spcBef>
                  <a:spcPct val="0"/>
                </a:spcBef>
                <a:spcAft>
                  <a:spcPct val="35000"/>
                </a:spcAft>
                <a:buNone/>
              </a:pPr>
              <a:r>
                <a:rPr lang="en-AU" sz="1400" kern="1200" dirty="0"/>
                <a:t>(Achieving Professional Engagement)</a:t>
              </a:r>
            </a:p>
            <a:p>
              <a:pPr marL="0" lvl="0" indent="0" algn="l" defTabSz="622300">
                <a:lnSpc>
                  <a:spcPct val="90000"/>
                </a:lnSpc>
                <a:spcBef>
                  <a:spcPct val="0"/>
                </a:spcBef>
                <a:spcAft>
                  <a:spcPct val="35000"/>
                </a:spcAft>
                <a:buNone/>
              </a:pPr>
              <a:r>
                <a:rPr lang="en-AU" sz="1400" kern="1200" dirty="0"/>
                <a:t>Supervised Professional Experience</a:t>
              </a:r>
            </a:p>
            <a:p>
              <a:pPr marL="0" lvl="0" indent="0" algn="l" defTabSz="622300">
                <a:lnSpc>
                  <a:spcPct val="90000"/>
                </a:lnSpc>
                <a:spcBef>
                  <a:spcPct val="0"/>
                </a:spcBef>
                <a:spcAft>
                  <a:spcPct val="35000"/>
                </a:spcAft>
                <a:buNone/>
              </a:pPr>
              <a:r>
                <a:rPr lang="en-AU" sz="1400" kern="1200" dirty="0"/>
                <a:t>6 Week Block (30 days)</a:t>
              </a:r>
            </a:p>
            <a:p>
              <a:pPr marL="0" lvl="0" indent="0" algn="l" defTabSz="622300">
                <a:lnSpc>
                  <a:spcPct val="90000"/>
                </a:lnSpc>
                <a:spcBef>
                  <a:spcPct val="0"/>
                </a:spcBef>
                <a:spcAft>
                  <a:spcPct val="35000"/>
                </a:spcAft>
                <a:buNone/>
              </a:pPr>
              <a:r>
                <a:rPr lang="en-AU" sz="1400" kern="1200" dirty="0"/>
                <a:t>Observation, segments of lessons and whole lessons</a:t>
              </a:r>
            </a:p>
          </p:txBody>
        </p:sp>
      </p:grpSp>
      <p:sp>
        <p:nvSpPr>
          <p:cNvPr id="10" name="TextBox 9">
            <a:extLst>
              <a:ext uri="{FF2B5EF4-FFF2-40B4-BE49-F238E27FC236}">
                <a16:creationId xmlns:a16="http://schemas.microsoft.com/office/drawing/2014/main" id="{21464EF8-B612-B0EA-5EF5-8F06AB0F5213}"/>
              </a:ext>
            </a:extLst>
          </p:cNvPr>
          <p:cNvSpPr txBox="1"/>
          <p:nvPr/>
        </p:nvSpPr>
        <p:spPr>
          <a:xfrm>
            <a:off x="2207568" y="3140968"/>
            <a:ext cx="1512168" cy="253916"/>
          </a:xfrm>
          <a:prstGeom prst="rect">
            <a:avLst/>
          </a:prstGeom>
          <a:solidFill>
            <a:srgbClr val="FFFFCC"/>
          </a:solidFill>
        </p:spPr>
        <p:txBody>
          <a:bodyPr wrap="square" rtlCol="0">
            <a:spAutoFit/>
          </a:bodyPr>
          <a:lstStyle/>
          <a:p>
            <a:pPr algn="ctr"/>
            <a:r>
              <a:rPr lang="en-AU" sz="1050" b="1" dirty="0"/>
              <a:t>Year 1, Semester 1</a:t>
            </a:r>
          </a:p>
        </p:txBody>
      </p:sp>
      <p:sp>
        <p:nvSpPr>
          <p:cNvPr id="11" name="TextBox 10">
            <a:extLst>
              <a:ext uri="{FF2B5EF4-FFF2-40B4-BE49-F238E27FC236}">
                <a16:creationId xmlns:a16="http://schemas.microsoft.com/office/drawing/2014/main" id="{176961DC-25D2-64F1-5068-0CEAF50E61CE}"/>
              </a:ext>
            </a:extLst>
          </p:cNvPr>
          <p:cNvSpPr txBox="1"/>
          <p:nvPr/>
        </p:nvSpPr>
        <p:spPr>
          <a:xfrm>
            <a:off x="4295800" y="2648457"/>
            <a:ext cx="1512168" cy="253916"/>
          </a:xfrm>
          <a:prstGeom prst="rect">
            <a:avLst/>
          </a:prstGeom>
          <a:solidFill>
            <a:srgbClr val="FFFFCC"/>
          </a:solidFill>
        </p:spPr>
        <p:txBody>
          <a:bodyPr wrap="square" rtlCol="0">
            <a:spAutoFit/>
          </a:bodyPr>
          <a:lstStyle/>
          <a:p>
            <a:pPr algn="ctr"/>
            <a:r>
              <a:rPr lang="en-AU" sz="1050" b="1" dirty="0"/>
              <a:t>Year 1, Semester 2</a:t>
            </a:r>
          </a:p>
        </p:txBody>
      </p:sp>
      <p:sp>
        <p:nvSpPr>
          <p:cNvPr id="12" name="TextBox 11">
            <a:extLst>
              <a:ext uri="{FF2B5EF4-FFF2-40B4-BE49-F238E27FC236}">
                <a16:creationId xmlns:a16="http://schemas.microsoft.com/office/drawing/2014/main" id="{AD2BED63-9940-0A4D-64AD-5794F7CCB389}"/>
              </a:ext>
            </a:extLst>
          </p:cNvPr>
          <p:cNvSpPr txBox="1"/>
          <p:nvPr/>
        </p:nvSpPr>
        <p:spPr>
          <a:xfrm>
            <a:off x="6397265" y="2132856"/>
            <a:ext cx="1512168" cy="253916"/>
          </a:xfrm>
          <a:prstGeom prst="rect">
            <a:avLst/>
          </a:prstGeom>
          <a:solidFill>
            <a:srgbClr val="FFFFCC"/>
          </a:solidFill>
        </p:spPr>
        <p:txBody>
          <a:bodyPr wrap="square" rtlCol="0">
            <a:spAutoFit/>
          </a:bodyPr>
          <a:lstStyle/>
          <a:p>
            <a:pPr algn="ctr"/>
            <a:r>
              <a:rPr lang="en-AU" sz="1050" b="1" dirty="0"/>
              <a:t>Year 2, Semester 1</a:t>
            </a:r>
          </a:p>
        </p:txBody>
      </p:sp>
      <p:sp>
        <p:nvSpPr>
          <p:cNvPr id="13" name="TextBox 12">
            <a:extLst>
              <a:ext uri="{FF2B5EF4-FFF2-40B4-BE49-F238E27FC236}">
                <a16:creationId xmlns:a16="http://schemas.microsoft.com/office/drawing/2014/main" id="{7E669154-7C48-E2E4-D74D-8871B2405E1D}"/>
              </a:ext>
            </a:extLst>
          </p:cNvPr>
          <p:cNvSpPr txBox="1"/>
          <p:nvPr/>
        </p:nvSpPr>
        <p:spPr>
          <a:xfrm>
            <a:off x="8504337" y="1592879"/>
            <a:ext cx="1512168" cy="253916"/>
          </a:xfrm>
          <a:prstGeom prst="rect">
            <a:avLst/>
          </a:prstGeom>
          <a:solidFill>
            <a:srgbClr val="FFFFCC"/>
          </a:solidFill>
        </p:spPr>
        <p:txBody>
          <a:bodyPr wrap="square" rtlCol="0">
            <a:spAutoFit/>
          </a:bodyPr>
          <a:lstStyle/>
          <a:p>
            <a:pPr algn="ctr"/>
            <a:r>
              <a:rPr lang="en-AU" sz="1050" b="1" dirty="0"/>
              <a:t>Year 1, Semester 2</a:t>
            </a:r>
          </a:p>
        </p:txBody>
      </p:sp>
    </p:spTree>
    <p:extLst>
      <p:ext uri="{BB962C8B-B14F-4D97-AF65-F5344CB8AC3E}">
        <p14:creationId xmlns:p14="http://schemas.microsoft.com/office/powerpoint/2010/main" val="148653851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29920"/>
            <a:chOff x="0" y="0"/>
            <a:chExt cx="12192000" cy="629920"/>
          </a:xfrm>
        </p:grpSpPr>
        <p:sp>
          <p:nvSpPr>
            <p:cNvPr id="3" name="object 3"/>
            <p:cNvSpPr/>
            <p:nvPr/>
          </p:nvSpPr>
          <p:spPr>
            <a:xfrm>
              <a:off x="0" y="0"/>
              <a:ext cx="12192000" cy="62941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775520" y="691070"/>
            <a:ext cx="7623175" cy="543560"/>
          </a:xfrm>
          <a:prstGeom prst="rect">
            <a:avLst/>
          </a:prstGeom>
        </p:spPr>
        <p:txBody>
          <a:bodyPr vert="horz" wrap="square" lIns="0" tIns="12065" rIns="0" bIns="0" rtlCol="0">
            <a:spAutoFit/>
          </a:bodyPr>
          <a:lstStyle/>
          <a:p>
            <a:pPr marL="12700" algn="ctr">
              <a:lnSpc>
                <a:spcPct val="100000"/>
              </a:lnSpc>
              <a:spcBef>
                <a:spcPts val="95"/>
              </a:spcBef>
            </a:pPr>
            <a:r>
              <a:rPr sz="3400" spc="-10" dirty="0">
                <a:solidFill>
                  <a:srgbClr val="512379"/>
                </a:solidFill>
              </a:rPr>
              <a:t>202</a:t>
            </a:r>
            <a:r>
              <a:rPr lang="en-AU" sz="3400" spc="-10" dirty="0">
                <a:solidFill>
                  <a:srgbClr val="512379"/>
                </a:solidFill>
              </a:rPr>
              <a:t>5</a:t>
            </a:r>
            <a:r>
              <a:rPr sz="3400" spc="-10" dirty="0">
                <a:solidFill>
                  <a:srgbClr val="512379"/>
                </a:solidFill>
              </a:rPr>
              <a:t> </a:t>
            </a:r>
            <a:r>
              <a:rPr sz="3400" spc="-5" dirty="0">
                <a:solidFill>
                  <a:srgbClr val="512379"/>
                </a:solidFill>
              </a:rPr>
              <a:t>Professional Experience</a:t>
            </a:r>
            <a:r>
              <a:rPr sz="3400" dirty="0">
                <a:solidFill>
                  <a:srgbClr val="512379"/>
                </a:solidFill>
              </a:rPr>
              <a:t> </a:t>
            </a:r>
            <a:r>
              <a:rPr sz="3400" spc="-5" dirty="0">
                <a:solidFill>
                  <a:srgbClr val="512379"/>
                </a:solidFill>
              </a:rPr>
              <a:t>Calendar</a:t>
            </a:r>
            <a:endParaRPr sz="3400" dirty="0"/>
          </a:p>
        </p:txBody>
      </p:sp>
      <p:sp>
        <p:nvSpPr>
          <p:cNvPr id="6" name="object 6"/>
          <p:cNvSpPr txBox="1"/>
          <p:nvPr/>
        </p:nvSpPr>
        <p:spPr>
          <a:xfrm>
            <a:off x="8328248" y="2326562"/>
            <a:ext cx="3218202" cy="3129703"/>
          </a:xfrm>
          <a:prstGeom prst="rect">
            <a:avLst/>
          </a:prstGeom>
        </p:spPr>
        <p:txBody>
          <a:bodyPr vert="horz" wrap="square" lIns="0" tIns="13335" rIns="0" bIns="0" rtlCol="0">
            <a:spAutoFit/>
          </a:bodyPr>
          <a:lstStyle/>
          <a:p>
            <a:pPr marL="12700">
              <a:lnSpc>
                <a:spcPct val="100000"/>
              </a:lnSpc>
            </a:pPr>
            <a:r>
              <a:rPr sz="2000" spc="-5" dirty="0">
                <a:latin typeface="Arial"/>
                <a:cs typeface="Arial"/>
              </a:rPr>
              <a:t>Available </a:t>
            </a:r>
            <a:r>
              <a:rPr sz="2000" dirty="0">
                <a:latin typeface="Arial"/>
                <a:cs typeface="Arial"/>
              </a:rPr>
              <a:t>on the School of Education</a:t>
            </a:r>
            <a:r>
              <a:rPr sz="2000" spc="-90" dirty="0">
                <a:latin typeface="Arial"/>
                <a:cs typeface="Arial"/>
              </a:rPr>
              <a:t> </a:t>
            </a:r>
            <a:r>
              <a:rPr sz="2000" dirty="0">
                <a:latin typeface="Arial"/>
                <a:cs typeface="Arial"/>
              </a:rPr>
              <a:t>website.</a:t>
            </a:r>
            <a:endParaRPr lang="en-US" sz="2000" dirty="0">
              <a:latin typeface="Arial"/>
              <a:cs typeface="Arial"/>
            </a:endParaRPr>
          </a:p>
          <a:p>
            <a:pPr marL="12700">
              <a:lnSpc>
                <a:spcPct val="100000"/>
              </a:lnSpc>
            </a:pPr>
            <a:endParaRPr sz="2000" dirty="0">
              <a:latin typeface="Arial"/>
              <a:cs typeface="Arial"/>
            </a:endParaRPr>
          </a:p>
          <a:p>
            <a:pPr marL="12700" marR="388620">
              <a:lnSpc>
                <a:spcPts val="1920"/>
              </a:lnSpc>
            </a:pPr>
            <a:r>
              <a:rPr sz="2000" dirty="0">
                <a:latin typeface="Arial"/>
                <a:cs typeface="Arial"/>
              </a:rPr>
              <a:t>A great resource that will help you plan</a:t>
            </a:r>
            <a:r>
              <a:rPr sz="2000" spc="-270" dirty="0">
                <a:latin typeface="Arial"/>
                <a:cs typeface="Arial"/>
              </a:rPr>
              <a:t> </a:t>
            </a:r>
            <a:r>
              <a:rPr sz="2000" dirty="0">
                <a:latin typeface="Arial"/>
                <a:cs typeface="Arial"/>
              </a:rPr>
              <a:t>each  year!</a:t>
            </a:r>
          </a:p>
          <a:p>
            <a:pPr marL="12700" marR="5080">
              <a:lnSpc>
                <a:spcPts val="1920"/>
              </a:lnSpc>
            </a:pPr>
            <a:endParaRPr lang="en-US" sz="2000" dirty="0">
              <a:latin typeface="Arial"/>
              <a:cs typeface="Arial"/>
            </a:endParaRPr>
          </a:p>
          <a:p>
            <a:pPr marL="12700" marR="5080">
              <a:lnSpc>
                <a:spcPts val="1920"/>
              </a:lnSpc>
            </a:pPr>
            <a:r>
              <a:rPr sz="2000" dirty="0">
                <a:latin typeface="Arial"/>
                <a:cs typeface="Arial"/>
              </a:rPr>
              <a:t>Link to calendar:</a:t>
            </a:r>
            <a:endParaRPr lang="en-US" sz="2000" dirty="0">
              <a:latin typeface="Arial"/>
              <a:cs typeface="Arial"/>
            </a:endParaRPr>
          </a:p>
          <a:p>
            <a:pPr marL="12700" marR="5080">
              <a:lnSpc>
                <a:spcPts val="1920"/>
              </a:lnSpc>
            </a:pPr>
            <a:endParaRPr lang="en-AU" sz="2000" dirty="0">
              <a:latin typeface="Arial"/>
              <a:cs typeface="Arial"/>
            </a:endParaRPr>
          </a:p>
          <a:p>
            <a:pPr marL="12700" marR="5080">
              <a:lnSpc>
                <a:spcPts val="1920"/>
              </a:lnSpc>
            </a:pPr>
            <a:r>
              <a:rPr lang="en-AU" sz="2000" dirty="0">
                <a:cs typeface="Arial"/>
              </a:rPr>
              <a:t>https://education.uq.edu.au/files/20827/2025%20Teacher%20Preparation%20Calendar%20-%20Secondary.pdf</a:t>
            </a:r>
          </a:p>
        </p:txBody>
      </p:sp>
      <p:sp>
        <p:nvSpPr>
          <p:cNvPr id="9" name="object 9"/>
          <p:cNvSpPr txBox="1">
            <a:spLocks noGrp="1"/>
          </p:cNvSpPr>
          <p:nvPr>
            <p:ph type="sldNum" sz="quarter" idx="7"/>
          </p:nvPr>
        </p:nvSpPr>
        <p:spPr>
          <a:xfrm>
            <a:off x="11208568" y="6519171"/>
            <a:ext cx="288032" cy="240219"/>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980">
              <a:lnSpc>
                <a:spcPct val="100000"/>
              </a:lnSpc>
              <a:spcBef>
                <a:spcPts val="25"/>
              </a:spcBef>
            </a:pPr>
            <a:fld id="{81D60167-4931-47E6-BA6A-407CBD079E47}" type="slidenum">
              <a:rPr lang="en-AU" smtClean="0"/>
              <a:pPr marL="93980">
                <a:lnSpc>
                  <a:spcPct val="100000"/>
                </a:lnSpc>
                <a:spcBef>
                  <a:spcPts val="25"/>
                </a:spcBef>
              </a:pPr>
              <a:t>24</a:t>
            </a:fld>
            <a:endParaRPr dirty="0"/>
          </a:p>
        </p:txBody>
      </p:sp>
      <p:pic>
        <p:nvPicPr>
          <p:cNvPr id="12" name="Picture 11" descr="A close-up of a calendar&#10;&#10;Description automatically generated">
            <a:extLst>
              <a:ext uri="{FF2B5EF4-FFF2-40B4-BE49-F238E27FC236}">
                <a16:creationId xmlns:a16="http://schemas.microsoft.com/office/drawing/2014/main" id="{C0DE8DF9-50B3-4B59-969A-2AE1719BB924}"/>
              </a:ext>
            </a:extLst>
          </p:cNvPr>
          <p:cNvPicPr>
            <a:picLocks noChangeAspect="1"/>
          </p:cNvPicPr>
          <p:nvPr/>
        </p:nvPicPr>
        <p:blipFill>
          <a:blip r:embed="rId4"/>
          <a:stretch>
            <a:fillRect/>
          </a:stretch>
        </p:blipFill>
        <p:spPr>
          <a:xfrm>
            <a:off x="335360" y="1199657"/>
            <a:ext cx="7930665" cy="5253679"/>
          </a:xfrm>
          <a:prstGeom prst="rect">
            <a:avLst/>
          </a:prstGeom>
        </p:spPr>
      </p:pic>
    </p:spTree>
    <p:extLst>
      <p:ext uri="{BB962C8B-B14F-4D97-AF65-F5344CB8AC3E}">
        <p14:creationId xmlns:p14="http://schemas.microsoft.com/office/powerpoint/2010/main" val="3817789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264" y="770733"/>
            <a:ext cx="9343269" cy="1325563"/>
          </a:xfrm>
        </p:spPr>
        <p:txBody>
          <a:bodyPr>
            <a:normAutofit/>
          </a:bodyPr>
          <a:lstStyle/>
          <a:p>
            <a:pPr>
              <a:lnSpc>
                <a:spcPct val="100000"/>
              </a:lnSpc>
            </a:pPr>
            <a:r>
              <a:rPr lang="en-AU" dirty="0"/>
              <a:t>ORGANISATION OF PROFESSIONAL EXPERIENCE</a:t>
            </a:r>
          </a:p>
        </p:txBody>
      </p:sp>
      <p:sp>
        <p:nvSpPr>
          <p:cNvPr id="6" name="TextBox 1"/>
          <p:cNvSpPr txBox="1">
            <a:spLocks noChangeArrowheads="1"/>
          </p:cNvSpPr>
          <p:nvPr/>
        </p:nvSpPr>
        <p:spPr bwMode="auto">
          <a:xfrm>
            <a:off x="9632157" y="6521450"/>
            <a:ext cx="2376487"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r" eaLnBrk="1" hangingPunct="1">
              <a:spcBef>
                <a:spcPct val="0"/>
              </a:spcBef>
              <a:buFontTx/>
              <a:buNone/>
            </a:pPr>
            <a:r>
              <a:rPr lang="en-US" altLang="en-US" sz="700" dirty="0">
                <a:latin typeface="Arial" panose="020B0604020202020204" pitchFamily="34" charset="0"/>
              </a:rPr>
              <a:t>CRICOS Provider Number 00025B</a:t>
            </a:r>
          </a:p>
        </p:txBody>
      </p:sp>
      <p:pic>
        <p:nvPicPr>
          <p:cNvPr id="8" name="Picture 7" descr="Placeholder 8.jpg"/>
          <p:cNvPicPr>
            <a:picLocks noChangeAspect="1"/>
          </p:cNvPicPr>
          <p:nvPr/>
        </p:nvPicPr>
        <p:blipFill rotWithShape="1">
          <a:blip r:embed="rId4" cstate="print">
            <a:extLst>
              <a:ext uri="{28A0092B-C50C-407E-A947-70E740481C1C}">
                <a14:useLocalDpi xmlns:a14="http://schemas.microsoft.com/office/drawing/2010/main" val="0"/>
              </a:ext>
            </a:extLst>
          </a:blip>
          <a:srcRect l="15836" t="28864" r="28183" b="-12656"/>
          <a:stretch/>
        </p:blipFill>
        <p:spPr>
          <a:xfrm>
            <a:off x="-845740" y="2268364"/>
            <a:ext cx="5930900" cy="5918200"/>
          </a:xfrm>
          <a:prstGeom prst="ellipse">
            <a:avLst/>
          </a:prstGeom>
        </p:spPr>
      </p:pic>
      <p:sp>
        <p:nvSpPr>
          <p:cNvPr id="3" name="TextBox 2"/>
          <p:cNvSpPr txBox="1"/>
          <p:nvPr/>
        </p:nvSpPr>
        <p:spPr>
          <a:xfrm>
            <a:off x="5367867" y="2252133"/>
            <a:ext cx="6536266" cy="2800767"/>
          </a:xfrm>
          <a:prstGeom prst="rect">
            <a:avLst/>
          </a:prstGeom>
          <a:noFill/>
        </p:spPr>
        <p:txBody>
          <a:bodyPr wrap="square" rtlCol="0">
            <a:spAutoFit/>
          </a:bodyPr>
          <a:lstStyle/>
          <a:p>
            <a:pPr marL="285750" indent="-285750">
              <a:buFont typeface="Arial"/>
              <a:buChar char="•"/>
            </a:pPr>
            <a:r>
              <a:rPr lang="en-AU" sz="2200" dirty="0">
                <a:latin typeface="Arial"/>
                <a:cs typeface="Arial"/>
              </a:rPr>
              <a:t>The School of Education Placement Officers organise </a:t>
            </a:r>
            <a:r>
              <a:rPr lang="en-AU" sz="2200" b="1" dirty="0">
                <a:latin typeface="Arial"/>
                <a:cs typeface="Arial"/>
              </a:rPr>
              <a:t>ALL</a:t>
            </a:r>
            <a:r>
              <a:rPr lang="en-AU" sz="2200" dirty="0">
                <a:latin typeface="Arial"/>
                <a:cs typeface="Arial"/>
              </a:rPr>
              <a:t> professional experience placements</a:t>
            </a:r>
          </a:p>
          <a:p>
            <a:r>
              <a:rPr lang="en-AU" sz="2200" dirty="0">
                <a:latin typeface="Arial"/>
                <a:cs typeface="Arial"/>
              </a:rPr>
              <a:t> </a:t>
            </a:r>
          </a:p>
          <a:p>
            <a:pPr marL="285750" indent="-285750">
              <a:buFont typeface="Arial"/>
              <a:buChar char="•"/>
            </a:pPr>
            <a:r>
              <a:rPr lang="en-AU" sz="2200" dirty="0">
                <a:latin typeface="Arial"/>
                <a:cs typeface="Arial"/>
              </a:rPr>
              <a:t>The University is governed by an Industrial Agreement where students are </a:t>
            </a:r>
            <a:r>
              <a:rPr lang="en-AU" sz="2200" b="1" dirty="0">
                <a:latin typeface="Arial"/>
                <a:cs typeface="Arial"/>
              </a:rPr>
              <a:t>NOT</a:t>
            </a:r>
            <a:r>
              <a:rPr lang="en-AU" sz="2200" dirty="0">
                <a:latin typeface="Arial"/>
                <a:cs typeface="Arial"/>
              </a:rPr>
              <a:t> to organise their own placements</a:t>
            </a:r>
          </a:p>
          <a:p>
            <a:endParaRPr lang="en-AU" sz="2200" dirty="0">
              <a:latin typeface="Arial"/>
              <a:cs typeface="Arial"/>
            </a:endParaRPr>
          </a:p>
        </p:txBody>
      </p:sp>
    </p:spTree>
    <p:extLst>
      <p:ext uri="{BB962C8B-B14F-4D97-AF65-F5344CB8AC3E}">
        <p14:creationId xmlns:p14="http://schemas.microsoft.com/office/powerpoint/2010/main" val="1593951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29920"/>
            <a:chOff x="0" y="0"/>
            <a:chExt cx="12192000" cy="629920"/>
          </a:xfrm>
        </p:grpSpPr>
        <p:sp>
          <p:nvSpPr>
            <p:cNvPr id="3" name="object 3"/>
            <p:cNvSpPr/>
            <p:nvPr/>
          </p:nvSpPr>
          <p:spPr>
            <a:xfrm>
              <a:off x="0" y="0"/>
              <a:ext cx="12192000" cy="6294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4" cstate="print"/>
              <a:stretch>
                <a:fillRect/>
              </a:stretch>
            </a:blipFill>
          </p:spPr>
          <p:txBody>
            <a:bodyPr wrap="square" lIns="0" tIns="0" rIns="0" bIns="0" rtlCol="0"/>
            <a:lstStyle/>
            <a:p>
              <a:endParaRPr/>
            </a:p>
          </p:txBody>
        </p:sp>
      </p:grpSp>
      <p:sp>
        <p:nvSpPr>
          <p:cNvPr id="10" name="Content Placeholder 9">
            <a:extLst>
              <a:ext uri="{FF2B5EF4-FFF2-40B4-BE49-F238E27FC236}">
                <a16:creationId xmlns:a16="http://schemas.microsoft.com/office/drawing/2014/main" id="{CAB2A16A-0238-1D23-7234-37AE9CD10582}"/>
              </a:ext>
            </a:extLst>
          </p:cNvPr>
          <p:cNvSpPr>
            <a:spLocks noGrp="1"/>
          </p:cNvSpPr>
          <p:nvPr>
            <p:ph sz="quarter" idx="10"/>
          </p:nvPr>
        </p:nvSpPr>
        <p:spPr>
          <a:xfrm>
            <a:off x="695326" y="1700212"/>
            <a:ext cx="11161314" cy="5059178"/>
          </a:xfrm>
        </p:spPr>
        <p:txBody>
          <a:bodyPr>
            <a:noAutofit/>
          </a:bodyPr>
          <a:lstStyle/>
          <a:p>
            <a:pPr marL="12700">
              <a:lnSpc>
                <a:spcPct val="100000"/>
              </a:lnSpc>
              <a:spcBef>
                <a:spcPts val="484"/>
              </a:spcBef>
            </a:pPr>
            <a:r>
              <a:rPr lang="en-AU" spc="-5" dirty="0">
                <a:cs typeface="Arial"/>
              </a:rPr>
              <a:t>Registering </a:t>
            </a:r>
            <a:r>
              <a:rPr lang="en-AU" dirty="0">
                <a:cs typeface="Arial"/>
              </a:rPr>
              <a:t>for </a:t>
            </a:r>
            <a:r>
              <a:rPr lang="en-AU" spc="-5" dirty="0" err="1">
                <a:cs typeface="Arial"/>
              </a:rPr>
              <a:t>PEx</a:t>
            </a:r>
            <a:r>
              <a:rPr lang="en-AU" spc="25" dirty="0">
                <a:cs typeface="Arial"/>
              </a:rPr>
              <a:t> </a:t>
            </a:r>
            <a:r>
              <a:rPr lang="en-AU" dirty="0">
                <a:cs typeface="Arial"/>
              </a:rPr>
              <a:t>– </a:t>
            </a:r>
            <a:r>
              <a:rPr lang="en-AU" u="heavy" spc="-5" dirty="0">
                <a:solidFill>
                  <a:srgbClr val="512379"/>
                </a:solidFill>
                <a:uFill>
                  <a:solidFill>
                    <a:srgbClr val="512379"/>
                  </a:solidFill>
                </a:uFill>
                <a:cs typeface="Arial"/>
              </a:rPr>
              <a:t>https://my.uq.edu.au/information-and-services/manage-my-program/placements</a:t>
            </a:r>
            <a:r>
              <a:rPr lang="en-AU" spc="-5" dirty="0">
                <a:solidFill>
                  <a:srgbClr val="512379"/>
                </a:solidFill>
                <a:cs typeface="Arial"/>
              </a:rPr>
              <a:t> </a:t>
            </a:r>
            <a:br>
              <a:rPr lang="en-AU" spc="-5" dirty="0">
                <a:solidFill>
                  <a:srgbClr val="512379"/>
                </a:solidFill>
                <a:cs typeface="Arial"/>
              </a:rPr>
            </a:br>
            <a:r>
              <a:rPr lang="en-AU" spc="-5" dirty="0">
                <a:cs typeface="Arial"/>
              </a:rPr>
              <a:t>or find </a:t>
            </a:r>
            <a:r>
              <a:rPr lang="en-AU" dirty="0">
                <a:cs typeface="Arial"/>
              </a:rPr>
              <a:t>it </a:t>
            </a:r>
            <a:r>
              <a:rPr lang="en-AU" spc="-5" dirty="0">
                <a:cs typeface="Arial"/>
              </a:rPr>
              <a:t>on </a:t>
            </a:r>
            <a:r>
              <a:rPr lang="en-AU" spc="-10" dirty="0">
                <a:cs typeface="Arial"/>
              </a:rPr>
              <a:t>your </a:t>
            </a:r>
            <a:r>
              <a:rPr lang="en-AU" spc="-35" dirty="0" err="1">
                <a:cs typeface="Arial"/>
              </a:rPr>
              <a:t>my.UQ</a:t>
            </a:r>
            <a:r>
              <a:rPr lang="en-AU" spc="65" dirty="0">
                <a:cs typeface="Arial"/>
              </a:rPr>
              <a:t> </a:t>
            </a:r>
            <a:r>
              <a:rPr lang="en-AU" spc="-5" dirty="0">
                <a:cs typeface="Arial"/>
              </a:rPr>
              <a:t>dashboard.</a:t>
            </a:r>
            <a:endParaRPr lang="en-AU" dirty="0">
              <a:cs typeface="Arial"/>
            </a:endParaRPr>
          </a:p>
          <a:p>
            <a:pPr>
              <a:lnSpc>
                <a:spcPct val="100000"/>
              </a:lnSpc>
              <a:spcBef>
                <a:spcPts val="55"/>
              </a:spcBef>
            </a:pPr>
            <a:endParaRPr lang="en-AU" dirty="0">
              <a:cs typeface="Arial"/>
            </a:endParaRPr>
          </a:p>
          <a:p>
            <a:pPr marL="12700">
              <a:lnSpc>
                <a:spcPct val="100000"/>
              </a:lnSpc>
            </a:pPr>
            <a:r>
              <a:rPr lang="en-AU" spc="-50" dirty="0">
                <a:cs typeface="Arial"/>
              </a:rPr>
              <a:t>Your </a:t>
            </a:r>
            <a:r>
              <a:rPr lang="en-AU" spc="-5" dirty="0">
                <a:cs typeface="Arial"/>
              </a:rPr>
              <a:t>placement is based on </a:t>
            </a:r>
            <a:r>
              <a:rPr lang="en-AU" dirty="0">
                <a:cs typeface="Arial"/>
              </a:rPr>
              <a:t>the </a:t>
            </a:r>
            <a:r>
              <a:rPr lang="en-AU" spc="-10" dirty="0">
                <a:cs typeface="Arial"/>
              </a:rPr>
              <a:t>following</a:t>
            </a:r>
            <a:r>
              <a:rPr lang="en-AU" spc="125" dirty="0">
                <a:cs typeface="Arial"/>
              </a:rPr>
              <a:t> </a:t>
            </a:r>
            <a:r>
              <a:rPr lang="en-AU" spc="-5" dirty="0">
                <a:cs typeface="Arial"/>
              </a:rPr>
              <a:t>data:</a:t>
            </a:r>
            <a:endParaRPr lang="en-AU" dirty="0">
              <a:cs typeface="Arial"/>
            </a:endParaRPr>
          </a:p>
          <a:p>
            <a:pPr marL="298450" marR="5080" indent="-285750">
              <a:lnSpc>
                <a:spcPts val="1939"/>
              </a:lnSpc>
              <a:spcBef>
                <a:spcPts val="635"/>
              </a:spcBef>
              <a:buFont typeface="Arial" panose="020B0604020202020204" pitchFamily="34" charset="0"/>
              <a:buChar char="•"/>
            </a:pPr>
            <a:r>
              <a:rPr lang="en-AU" sz="1600" spc="-50" dirty="0">
                <a:cs typeface="Arial"/>
              </a:rPr>
              <a:t>Your </a:t>
            </a:r>
            <a:r>
              <a:rPr lang="en-AU" sz="1600" spc="-5" dirty="0">
                <a:cs typeface="Arial"/>
              </a:rPr>
              <a:t>current suburb and street address recorded on your </a:t>
            </a:r>
            <a:r>
              <a:rPr lang="en-AU" sz="1600" spc="-5" dirty="0" err="1">
                <a:cs typeface="Arial"/>
              </a:rPr>
              <a:t>InPlace</a:t>
            </a:r>
            <a:r>
              <a:rPr lang="en-AU" sz="1600" spc="-5" dirty="0">
                <a:cs typeface="Arial"/>
              </a:rPr>
              <a:t> Registration page, which may differ from your SINET TERM address</a:t>
            </a:r>
          </a:p>
          <a:p>
            <a:pPr marL="298450" marR="5080" indent="-285750">
              <a:lnSpc>
                <a:spcPts val="1939"/>
              </a:lnSpc>
              <a:spcBef>
                <a:spcPts val="635"/>
              </a:spcBef>
              <a:buFont typeface="Arial" panose="020B0604020202020204" pitchFamily="34" charset="0"/>
              <a:buChar char="•"/>
            </a:pPr>
            <a:r>
              <a:rPr lang="en-AU" sz="1600" spc="-50" dirty="0">
                <a:cs typeface="Arial"/>
              </a:rPr>
              <a:t>Your </a:t>
            </a:r>
            <a:r>
              <a:rPr lang="en-AU" sz="1600" spc="-5" dirty="0">
                <a:cs typeface="Arial"/>
              </a:rPr>
              <a:t>mode of</a:t>
            </a:r>
            <a:r>
              <a:rPr lang="en-AU" sz="1600" spc="65" dirty="0">
                <a:cs typeface="Arial"/>
              </a:rPr>
              <a:t> </a:t>
            </a:r>
            <a:r>
              <a:rPr lang="en-AU" sz="1600" spc="-5" dirty="0">
                <a:cs typeface="Arial"/>
              </a:rPr>
              <a:t>transport – ticking public transport does not necessarily mean a closer school. </a:t>
            </a:r>
            <a:br>
              <a:rPr lang="en-AU" sz="1600" spc="-5" dirty="0">
                <a:cs typeface="Arial"/>
              </a:rPr>
            </a:br>
            <a:r>
              <a:rPr lang="en-AU" sz="1600" spc="-5" dirty="0">
                <a:cs typeface="Arial"/>
              </a:rPr>
              <a:t>You may be required to travel 90 minutes by public transport</a:t>
            </a:r>
          </a:p>
          <a:p>
            <a:pPr marL="298450" marR="5080" indent="-285750">
              <a:lnSpc>
                <a:spcPts val="1939"/>
              </a:lnSpc>
              <a:spcBef>
                <a:spcPts val="635"/>
              </a:spcBef>
              <a:buFont typeface="Arial" panose="020B0604020202020204" pitchFamily="34" charset="0"/>
              <a:buChar char="•"/>
            </a:pPr>
            <a:r>
              <a:rPr lang="en-AU" sz="1600" spc="-5" dirty="0">
                <a:cs typeface="Arial"/>
              </a:rPr>
              <a:t>Your interest in attending faith-based schools (Catholic Education, Lutheran, etc)</a:t>
            </a:r>
          </a:p>
          <a:p>
            <a:pPr marL="299085" indent="-287020">
              <a:lnSpc>
                <a:spcPct val="100000"/>
              </a:lnSpc>
              <a:spcBef>
                <a:spcPts val="384"/>
              </a:spcBef>
              <a:buChar char="•"/>
              <a:tabLst>
                <a:tab pos="299085" algn="l"/>
                <a:tab pos="299720" algn="l"/>
              </a:tabLst>
            </a:pPr>
            <a:r>
              <a:rPr lang="en-AU" sz="1600" spc="-5" dirty="0">
                <a:cs typeface="Arial"/>
              </a:rPr>
              <a:t>Conflict </a:t>
            </a:r>
            <a:r>
              <a:rPr lang="en-AU" sz="1600" dirty="0">
                <a:cs typeface="Arial"/>
              </a:rPr>
              <a:t>of</a:t>
            </a:r>
            <a:r>
              <a:rPr lang="en-AU" sz="1600" spc="5" dirty="0">
                <a:cs typeface="Arial"/>
              </a:rPr>
              <a:t> </a:t>
            </a:r>
            <a:r>
              <a:rPr lang="en-AU" sz="1600" spc="-5" dirty="0">
                <a:cs typeface="Arial"/>
              </a:rPr>
              <a:t>Interest</a:t>
            </a:r>
          </a:p>
          <a:p>
            <a:pPr marL="297815" indent="-285750">
              <a:lnSpc>
                <a:spcPct val="100000"/>
              </a:lnSpc>
              <a:spcBef>
                <a:spcPts val="384"/>
              </a:spcBef>
              <a:buFont typeface="Arial" panose="020B0604020202020204" pitchFamily="34" charset="0"/>
              <a:buChar char="•"/>
              <a:tabLst>
                <a:tab pos="299085" algn="l"/>
                <a:tab pos="299720" algn="l"/>
              </a:tabLst>
            </a:pPr>
            <a:r>
              <a:rPr lang="en-AU" sz="1600" spc="-5" dirty="0">
                <a:cs typeface="Arial"/>
              </a:rPr>
              <a:t>Once verified, your details cannot be changed without an email to </a:t>
            </a:r>
            <a:r>
              <a:rPr lang="en-AU" sz="1600" spc="-5" dirty="0">
                <a:cs typeface="Arial"/>
                <a:hlinkClick r:id="rId5"/>
              </a:rPr>
              <a:t>education@uq.edu.au</a:t>
            </a:r>
            <a:r>
              <a:rPr lang="en-AU" sz="1600" spc="-5" dirty="0">
                <a:cs typeface="Arial"/>
              </a:rPr>
              <a:t>  </a:t>
            </a:r>
          </a:p>
          <a:p>
            <a:pPr marL="12065">
              <a:lnSpc>
                <a:spcPct val="100000"/>
              </a:lnSpc>
              <a:spcBef>
                <a:spcPts val="384"/>
              </a:spcBef>
              <a:tabLst>
                <a:tab pos="299085" algn="l"/>
                <a:tab pos="299720" algn="l"/>
              </a:tabLst>
            </a:pPr>
            <a:endParaRPr lang="en-AU" spc="-5" dirty="0">
              <a:cs typeface="Arial"/>
            </a:endParaRPr>
          </a:p>
          <a:p>
            <a:pPr marL="12065">
              <a:lnSpc>
                <a:spcPct val="100000"/>
              </a:lnSpc>
              <a:spcBef>
                <a:spcPts val="384"/>
              </a:spcBef>
              <a:tabLst>
                <a:tab pos="299085" algn="l"/>
                <a:tab pos="299720" algn="l"/>
              </a:tabLst>
            </a:pPr>
            <a:r>
              <a:rPr lang="en-AU" spc="-5" dirty="0">
                <a:cs typeface="Arial"/>
              </a:rPr>
              <a:t>Please update your </a:t>
            </a:r>
            <a:r>
              <a:rPr lang="en-AU" spc="-5" dirty="0" err="1">
                <a:cs typeface="Arial"/>
              </a:rPr>
              <a:t>InPlace</a:t>
            </a:r>
            <a:r>
              <a:rPr lang="en-AU" spc="-5" dirty="0">
                <a:cs typeface="Arial"/>
              </a:rPr>
              <a:t> registration page with the above information ASAP. For more information, visit: </a:t>
            </a:r>
            <a:r>
              <a:rPr lang="en-AU" dirty="0">
                <a:hlinkClick r:id="rId6"/>
              </a:rPr>
              <a:t>https://education.uq.edu.au/professional-experience-pex</a:t>
            </a:r>
            <a:r>
              <a:rPr lang="en-AU" dirty="0"/>
              <a:t> </a:t>
            </a:r>
            <a:br>
              <a:rPr lang="en-AU" dirty="0"/>
            </a:br>
            <a:r>
              <a:rPr lang="en-AU" dirty="0"/>
              <a:t>&gt; Information for Students &gt; </a:t>
            </a:r>
            <a:r>
              <a:rPr lang="en-AU" dirty="0" err="1"/>
              <a:t>InPlace</a:t>
            </a:r>
            <a:r>
              <a:rPr lang="en-AU" dirty="0"/>
              <a:t> Student Registration Details</a:t>
            </a:r>
            <a:endParaRPr lang="en-AU" dirty="0">
              <a:cs typeface="Arial"/>
            </a:endParaRPr>
          </a:p>
        </p:txBody>
      </p:sp>
      <p:sp>
        <p:nvSpPr>
          <p:cNvPr id="5" name="object 5"/>
          <p:cNvSpPr txBox="1">
            <a:spLocks noGrp="1"/>
          </p:cNvSpPr>
          <p:nvPr>
            <p:ph type="title"/>
          </p:nvPr>
        </p:nvSpPr>
        <p:spPr>
          <a:xfrm>
            <a:off x="695326" y="1019563"/>
            <a:ext cx="10801350" cy="535403"/>
          </a:xfrm>
          <a:prstGeom prst="rect">
            <a:avLst/>
          </a:prstGeom>
        </p:spPr>
        <p:txBody>
          <a:bodyPr vert="horz" wrap="square" lIns="0" tIns="12065" rIns="0" bIns="0" rtlCol="0">
            <a:spAutoFit/>
          </a:bodyPr>
          <a:lstStyle/>
          <a:p>
            <a:pPr marL="12700">
              <a:lnSpc>
                <a:spcPct val="100000"/>
              </a:lnSpc>
              <a:spcBef>
                <a:spcPts val="95"/>
              </a:spcBef>
            </a:pPr>
            <a:r>
              <a:rPr sz="3400" spc="-5" dirty="0">
                <a:solidFill>
                  <a:srgbClr val="512379"/>
                </a:solidFill>
              </a:rPr>
              <a:t>Key important features – Professional</a:t>
            </a:r>
            <a:r>
              <a:rPr sz="3400" spc="75" dirty="0">
                <a:solidFill>
                  <a:srgbClr val="512379"/>
                </a:solidFill>
              </a:rPr>
              <a:t> </a:t>
            </a:r>
            <a:r>
              <a:rPr sz="3400" spc="-5" dirty="0">
                <a:solidFill>
                  <a:srgbClr val="512379"/>
                </a:solidFill>
              </a:rPr>
              <a:t>Experience</a:t>
            </a:r>
            <a:r>
              <a:rPr lang="en-AU" sz="3400" spc="-5" dirty="0">
                <a:solidFill>
                  <a:srgbClr val="512379"/>
                </a:solidFill>
              </a:rPr>
              <a:t> (</a:t>
            </a:r>
            <a:r>
              <a:rPr lang="en-AU" sz="3400" spc="-5" dirty="0" err="1">
                <a:solidFill>
                  <a:srgbClr val="512379"/>
                </a:solidFill>
              </a:rPr>
              <a:t>PEx</a:t>
            </a:r>
            <a:r>
              <a:rPr lang="en-AU" sz="3400" spc="-5" dirty="0">
                <a:solidFill>
                  <a:srgbClr val="512379"/>
                </a:solidFill>
              </a:rPr>
              <a:t>)</a:t>
            </a:r>
            <a:endParaRPr sz="3400" dirty="0"/>
          </a:p>
        </p:txBody>
      </p:sp>
      <p:sp>
        <p:nvSpPr>
          <p:cNvPr id="8" name="object 8"/>
          <p:cNvSpPr txBox="1">
            <a:spLocks noGrp="1"/>
          </p:cNvSpPr>
          <p:nvPr>
            <p:ph type="sldNum" sz="quarter" idx="18"/>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dirty="0"/>
              <a:t>26</a:t>
            </a:fld>
            <a:endParaRPr dirty="0"/>
          </a:p>
        </p:txBody>
      </p:sp>
    </p:spTree>
    <p:extLst>
      <p:ext uri="{BB962C8B-B14F-4D97-AF65-F5344CB8AC3E}">
        <p14:creationId xmlns:p14="http://schemas.microsoft.com/office/powerpoint/2010/main" val="311446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29920"/>
            <a:chOff x="0" y="0"/>
            <a:chExt cx="12192000" cy="629920"/>
          </a:xfrm>
        </p:grpSpPr>
        <p:sp>
          <p:nvSpPr>
            <p:cNvPr id="3" name="object 3"/>
            <p:cNvSpPr/>
            <p:nvPr/>
          </p:nvSpPr>
          <p:spPr>
            <a:xfrm>
              <a:off x="0" y="0"/>
              <a:ext cx="12192000" cy="62941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3" cstate="print"/>
              <a:stretch>
                <a:fillRect/>
              </a:stretch>
            </a:blipFill>
          </p:spPr>
          <p:txBody>
            <a:bodyPr wrap="square" lIns="0" tIns="0" rIns="0" bIns="0" rtlCol="0"/>
            <a:lstStyle/>
            <a:p>
              <a:endParaRPr/>
            </a:p>
          </p:txBody>
        </p:sp>
      </p:grpSp>
      <p:sp>
        <p:nvSpPr>
          <p:cNvPr id="10" name="Content Placeholder 9">
            <a:extLst>
              <a:ext uri="{FF2B5EF4-FFF2-40B4-BE49-F238E27FC236}">
                <a16:creationId xmlns:a16="http://schemas.microsoft.com/office/drawing/2014/main" id="{CAB2A16A-0238-1D23-7234-37AE9CD10582}"/>
              </a:ext>
            </a:extLst>
          </p:cNvPr>
          <p:cNvSpPr>
            <a:spLocks noGrp="1"/>
          </p:cNvSpPr>
          <p:nvPr>
            <p:ph sz="quarter" idx="10"/>
          </p:nvPr>
        </p:nvSpPr>
        <p:spPr>
          <a:xfrm>
            <a:off x="695326" y="2060848"/>
            <a:ext cx="10801350" cy="4698542"/>
          </a:xfrm>
        </p:spPr>
        <p:txBody>
          <a:bodyPr>
            <a:noAutofit/>
          </a:bodyPr>
          <a:lstStyle/>
          <a:p>
            <a:pPr marL="12700" marR="603885">
              <a:lnSpc>
                <a:spcPts val="1939"/>
              </a:lnSpc>
            </a:pPr>
            <a:r>
              <a:rPr lang="en-AU" sz="2400" spc="-5" dirty="0">
                <a:cs typeface="Arial"/>
              </a:rPr>
              <a:t>Rural and remote placements are encouraged </a:t>
            </a:r>
            <a:r>
              <a:rPr lang="en-AU" sz="2400" spc="-15" dirty="0">
                <a:cs typeface="Arial"/>
              </a:rPr>
              <a:t>where </a:t>
            </a:r>
            <a:r>
              <a:rPr lang="en-AU" sz="2400" spc="-5" dirty="0">
                <a:cs typeface="Arial"/>
              </a:rPr>
              <a:t>possible </a:t>
            </a:r>
          </a:p>
          <a:p>
            <a:pPr marL="298450" marR="603885" indent="-285750">
              <a:lnSpc>
                <a:spcPts val="1939"/>
              </a:lnSpc>
              <a:buFont typeface="Arial" panose="020B0604020202020204" pitchFamily="34" charset="0"/>
              <a:buChar char="•"/>
            </a:pPr>
            <a:endParaRPr lang="en-AU" spc="-5" dirty="0">
              <a:cs typeface="Arial"/>
            </a:endParaRPr>
          </a:p>
          <a:p>
            <a:pPr marL="298450" marR="603885" indent="-285750">
              <a:lnSpc>
                <a:spcPts val="1939"/>
              </a:lnSpc>
              <a:buFont typeface="Arial" panose="020B0604020202020204" pitchFamily="34" charset="0"/>
              <a:buChar char="•"/>
            </a:pPr>
            <a:r>
              <a:rPr lang="en-AU" sz="2000" dirty="0"/>
              <a:t>Information on Regional, Rural &amp; Remote placements is also available on our website: </a:t>
            </a:r>
            <a:r>
              <a:rPr lang="en-AU" sz="2000" dirty="0">
                <a:hlinkClick r:id="rId4"/>
              </a:rPr>
              <a:t>https://education.uq.edu.au/professional-experience-pex</a:t>
            </a:r>
            <a:r>
              <a:rPr lang="en-AU" sz="2000" dirty="0"/>
              <a:t> </a:t>
            </a:r>
            <a:br>
              <a:rPr lang="en-AU" sz="2000" dirty="0"/>
            </a:br>
            <a:r>
              <a:rPr lang="en-AU" sz="2000" dirty="0"/>
              <a:t>&gt; Information for Students &gt; Regional, Rural &amp; Remote </a:t>
            </a:r>
            <a:r>
              <a:rPr lang="en-AU" sz="2000" dirty="0" err="1"/>
              <a:t>PEx</a:t>
            </a:r>
            <a:r>
              <a:rPr lang="en-AU" sz="2000" dirty="0"/>
              <a:t> Placements (RRR).</a:t>
            </a:r>
          </a:p>
          <a:p>
            <a:pPr marL="298450" marR="603885" indent="-285750">
              <a:lnSpc>
                <a:spcPts val="1939"/>
              </a:lnSpc>
              <a:buFont typeface="Arial" panose="020B0604020202020204" pitchFamily="34" charset="0"/>
              <a:buChar char="•"/>
            </a:pPr>
            <a:endParaRPr lang="en-AU" sz="2000" dirty="0"/>
          </a:p>
          <a:p>
            <a:pPr marL="298450" marR="603885" indent="-285750">
              <a:lnSpc>
                <a:spcPts val="1939"/>
              </a:lnSpc>
              <a:buFont typeface="Arial" panose="020B0604020202020204" pitchFamily="34" charset="0"/>
              <a:buChar char="•"/>
            </a:pPr>
            <a:r>
              <a:rPr lang="en-AU" sz="2000" spc="-5" dirty="0">
                <a:cs typeface="Arial"/>
              </a:rPr>
              <a:t>Financial assistance </a:t>
            </a:r>
            <a:r>
              <a:rPr lang="en-AU" sz="2000" dirty="0">
                <a:cs typeface="Arial"/>
              </a:rPr>
              <a:t>for State </a:t>
            </a:r>
            <a:r>
              <a:rPr lang="en-AU" sz="2000" spc="-5" dirty="0">
                <a:cs typeface="Arial"/>
              </a:rPr>
              <a:t>School placements can be applied </a:t>
            </a:r>
            <a:r>
              <a:rPr lang="en-AU" sz="2000" dirty="0">
                <a:cs typeface="Arial"/>
              </a:rPr>
              <a:t>for </a:t>
            </a:r>
            <a:r>
              <a:rPr lang="en-AU" sz="2000" spc="-5" dirty="0">
                <a:cs typeface="Arial"/>
              </a:rPr>
              <a:t>through a </a:t>
            </a:r>
            <a:r>
              <a:rPr lang="en-AU" sz="2000" i="1" spc="-10" dirty="0">
                <a:cs typeface="Arial"/>
              </a:rPr>
              <a:t>Regional Professional Experience Grant and Beyond The Range Professional Experience Grant </a:t>
            </a:r>
            <a:br>
              <a:rPr lang="en-AU" sz="2000" i="1" spc="-10" dirty="0">
                <a:cs typeface="Arial"/>
              </a:rPr>
            </a:br>
            <a:r>
              <a:rPr lang="en-AU" sz="2000" spc="-10" dirty="0">
                <a:cs typeface="Arial"/>
              </a:rPr>
              <a:t>via Teach </a:t>
            </a:r>
            <a:r>
              <a:rPr lang="en-AU" sz="2000" spc="-5" dirty="0">
                <a:cs typeface="Arial"/>
              </a:rPr>
              <a:t>Queensland:  </a:t>
            </a:r>
            <a:r>
              <a:rPr lang="en-AU" sz="2000" u="heavy" spc="-5" dirty="0">
                <a:solidFill>
                  <a:srgbClr val="512379"/>
                </a:solidFill>
                <a:uFill>
                  <a:solidFill>
                    <a:srgbClr val="512379"/>
                  </a:solidFill>
                </a:uFill>
                <a:cs typeface="Arial"/>
                <a:hlinkClick r:id="rId5"/>
              </a:rPr>
              <a:t>https://teach.qld.gov.au/scholarships-and-grants/beyond-the-range-professional-experience-grant</a:t>
            </a:r>
            <a:endParaRPr lang="en-AU" sz="2000" u="heavy" spc="-5" dirty="0">
              <a:solidFill>
                <a:srgbClr val="512379"/>
              </a:solidFill>
              <a:uFill>
                <a:solidFill>
                  <a:srgbClr val="512379"/>
                </a:solidFill>
              </a:uFill>
              <a:cs typeface="Arial"/>
            </a:endParaRPr>
          </a:p>
          <a:p>
            <a:pPr marL="12700" marR="603885">
              <a:lnSpc>
                <a:spcPts val="1939"/>
              </a:lnSpc>
            </a:pPr>
            <a:endParaRPr lang="en-AU" spc="-5" dirty="0">
              <a:solidFill>
                <a:srgbClr val="000000"/>
              </a:solidFill>
              <a:cs typeface="Arial"/>
            </a:endParaRPr>
          </a:p>
          <a:p>
            <a:pPr marL="298450" marR="603885" indent="-285750">
              <a:lnSpc>
                <a:spcPts val="1939"/>
              </a:lnSpc>
              <a:buClr>
                <a:srgbClr val="000000"/>
              </a:buClr>
              <a:buFont typeface="Arial" panose="020B0604020202020204" pitchFamily="34" charset="0"/>
              <a:buChar char="•"/>
            </a:pPr>
            <a:r>
              <a:rPr lang="en-AU" sz="2000" spc="-5" dirty="0">
                <a:cs typeface="Arial"/>
              </a:rPr>
              <a:t>Paid </a:t>
            </a:r>
            <a:r>
              <a:rPr lang="en-AU" sz="2000" spc="-5" dirty="0" err="1">
                <a:cs typeface="Arial"/>
              </a:rPr>
              <a:t>Prac</a:t>
            </a:r>
            <a:r>
              <a:rPr lang="en-AU" sz="2000" spc="-5" dirty="0">
                <a:cs typeface="Arial"/>
              </a:rPr>
              <a:t> options – please see the UQ website: </a:t>
            </a:r>
            <a:r>
              <a:rPr lang="en-AU" sz="2000" spc="-5" dirty="0">
                <a:ea typeface="+mn-lt"/>
                <a:cs typeface="+mn-lt"/>
                <a:hlinkClick r:id="rId6"/>
              </a:rPr>
              <a:t>https://study.uq.edu.au/stories/commonwealth-prac-payment</a:t>
            </a:r>
            <a:r>
              <a:rPr lang="en-AU" sz="2000" spc="-5" dirty="0">
                <a:ea typeface="+mn-lt"/>
                <a:cs typeface="+mn-lt"/>
              </a:rPr>
              <a:t> </a:t>
            </a:r>
          </a:p>
          <a:p>
            <a:pPr marL="478155" marR="603885" lvl="1" indent="-179070">
              <a:lnSpc>
                <a:spcPts val="1939"/>
              </a:lnSpc>
              <a:buClr>
                <a:srgbClr val="000000"/>
              </a:buClr>
              <a:buFont typeface="Courier New" panose="020B0604020202020204" pitchFamily="34" charset="0"/>
              <a:buChar char="o"/>
            </a:pPr>
            <a:r>
              <a:rPr lang="en-AU" sz="2000" spc="-5" dirty="0">
                <a:ea typeface="+mn-lt"/>
                <a:cs typeface="+mn-lt"/>
              </a:rPr>
              <a:t>More information is available on the </a:t>
            </a:r>
            <a:r>
              <a:rPr lang="en-AU" sz="2000" spc="-5" dirty="0">
                <a:ea typeface="+mn-lt"/>
                <a:cs typeface="+mn-lt"/>
                <a:hlinkClick r:id="rId7"/>
              </a:rPr>
              <a:t>Australian Government website</a:t>
            </a:r>
          </a:p>
          <a:p>
            <a:pPr marL="298450" marR="603885" indent="-285750">
              <a:lnSpc>
                <a:spcPts val="1939"/>
              </a:lnSpc>
              <a:buFont typeface="Arial" panose="020B0604020202020204" pitchFamily="34" charset="0"/>
              <a:buChar char="•"/>
            </a:pPr>
            <a:endParaRPr lang="en-AU" sz="2000" dirty="0"/>
          </a:p>
          <a:p>
            <a:pPr marL="298450" marR="603885" indent="-285750">
              <a:lnSpc>
                <a:spcPts val="1939"/>
              </a:lnSpc>
              <a:buFont typeface="Arial" panose="020B0604020202020204" pitchFamily="34" charset="0"/>
              <a:buChar char="•"/>
            </a:pPr>
            <a:endParaRPr lang="en-AU" dirty="0"/>
          </a:p>
        </p:txBody>
      </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z="3400" spc="-5" dirty="0">
                <a:solidFill>
                  <a:srgbClr val="512379"/>
                </a:solidFill>
              </a:rPr>
              <a:t>Key important features – Professional</a:t>
            </a:r>
            <a:r>
              <a:rPr sz="3400" spc="75" dirty="0">
                <a:solidFill>
                  <a:srgbClr val="512379"/>
                </a:solidFill>
              </a:rPr>
              <a:t> </a:t>
            </a:r>
            <a:r>
              <a:rPr sz="3400" spc="-5" dirty="0">
                <a:solidFill>
                  <a:srgbClr val="512379"/>
                </a:solidFill>
              </a:rPr>
              <a:t>Experience</a:t>
            </a:r>
            <a:endParaRPr sz="3400" dirty="0"/>
          </a:p>
        </p:txBody>
      </p:sp>
      <p:sp>
        <p:nvSpPr>
          <p:cNvPr id="8" name="object 8"/>
          <p:cNvSpPr txBox="1">
            <a:spLocks noGrp="1"/>
          </p:cNvSpPr>
          <p:nvPr>
            <p:ph type="sldNum" sz="quarter" idx="18"/>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dirty="0"/>
              <a:t>27</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342900" indent="-342900">
              <a:buFont typeface="Arial" panose="020B0604020202020204" pitchFamily="34" charset="0"/>
              <a:buChar char="•"/>
            </a:pPr>
            <a:r>
              <a:rPr lang="en-AU" dirty="0"/>
              <a:t>The School of Education Placement Officers organise </a:t>
            </a:r>
            <a:r>
              <a:rPr lang="en-AU" b="1" dirty="0"/>
              <a:t>ALL</a:t>
            </a:r>
            <a:r>
              <a:rPr lang="en-AU" dirty="0"/>
              <a:t> professional experience placements.</a:t>
            </a:r>
          </a:p>
          <a:p>
            <a:pPr>
              <a:lnSpc>
                <a:spcPct val="100000"/>
              </a:lnSpc>
              <a:spcBef>
                <a:spcPts val="15"/>
              </a:spcBef>
            </a:pPr>
            <a:endParaRPr lang="en-AU" dirty="0">
              <a:cs typeface="Arial"/>
            </a:endParaRPr>
          </a:p>
          <a:p>
            <a:pPr marL="342900" marR="127635" indent="-342900">
              <a:buFont typeface="Arial" panose="020B0604020202020204" pitchFamily="34" charset="0"/>
              <a:buChar char="•"/>
            </a:pPr>
            <a:r>
              <a:rPr lang="en-AU" dirty="0"/>
              <a:t>We do not collect individual preferences. Exceptional circumstances will be considered on a case-by-case basis.</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r>
              <a:rPr lang="en-AU" dirty="0"/>
              <a:t>The University is governed by an Industrial Agreement where students are </a:t>
            </a:r>
            <a:r>
              <a:rPr lang="en-AU" u="sng" dirty="0"/>
              <a:t>NOT</a:t>
            </a:r>
            <a:r>
              <a:rPr lang="en-AU" dirty="0"/>
              <a:t> to organise their own placements.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Each student must read and agree to abide by the </a:t>
            </a:r>
            <a:r>
              <a:rPr lang="en-US" dirty="0">
                <a:hlinkClick r:id="rId3"/>
              </a:rPr>
              <a:t>Professional Experience Policies and Procedures </a:t>
            </a:r>
            <a:r>
              <a:rPr lang="en-US" dirty="0"/>
              <a:t>document prior to every professional experience.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If adjustments need to be made to the placements, it is recommended you book at appointment with a Student Advisor as soon as possible (</a:t>
            </a:r>
            <a:r>
              <a:rPr lang="en-AU" sz="1800" dirty="0">
                <a:effectLst/>
                <a:latin typeface="Segoe UI" panose="020B0502040204020203" pitchFamily="34" charset="0"/>
              </a:rPr>
              <a:t>https://my.uq.edu.au/make-appointment-student-adviser)</a:t>
            </a:r>
            <a:endParaRPr lang="en-AU" sz="1800" dirty="0">
              <a:effectLst/>
              <a:latin typeface="Arial" panose="020B0604020202020204" pitchFamily="34"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sz="2800" dirty="0"/>
          </a:p>
        </p:txBody>
      </p:sp>
      <p:sp>
        <p:nvSpPr>
          <p:cNvPr id="3" name="Title 2"/>
          <p:cNvSpPr>
            <a:spLocks noGrp="1"/>
          </p:cNvSpPr>
          <p:nvPr>
            <p:ph type="title"/>
          </p:nvPr>
        </p:nvSpPr>
        <p:spPr/>
        <p:txBody>
          <a:bodyPr/>
          <a:lstStyle/>
          <a:p>
            <a:r>
              <a:rPr lang="en-US" dirty="0" err="1"/>
              <a:t>Organisation</a:t>
            </a:r>
            <a:r>
              <a:rPr lang="en-US" dirty="0"/>
              <a:t> of Professional Experience</a:t>
            </a:r>
          </a:p>
        </p:txBody>
      </p:sp>
      <p:sp>
        <p:nvSpPr>
          <p:cNvPr id="4" name="Text Placeholder 3">
            <a:extLst>
              <a:ext uri="{FF2B5EF4-FFF2-40B4-BE49-F238E27FC236}">
                <a16:creationId xmlns:a16="http://schemas.microsoft.com/office/drawing/2014/main" id="{63B51201-DC18-E87C-F6DF-809EA3380704}"/>
              </a:ext>
            </a:extLst>
          </p:cNvPr>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99517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29920"/>
            <a:chOff x="0" y="0"/>
            <a:chExt cx="12192000" cy="629920"/>
          </a:xfrm>
        </p:grpSpPr>
        <p:sp>
          <p:nvSpPr>
            <p:cNvPr id="3" name="object 3"/>
            <p:cNvSpPr/>
            <p:nvPr/>
          </p:nvSpPr>
          <p:spPr>
            <a:xfrm>
              <a:off x="0" y="0"/>
              <a:ext cx="12192000" cy="62941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677927" y="2348880"/>
            <a:ext cx="5218430" cy="4133439"/>
          </a:xfrm>
          <a:prstGeom prst="rect">
            <a:avLst/>
          </a:prstGeom>
          <a:ln w="12192">
            <a:solidFill>
              <a:srgbClr val="000000"/>
            </a:solidFill>
          </a:ln>
        </p:spPr>
        <p:txBody>
          <a:bodyPr vert="horz" wrap="square" lIns="0" tIns="121920" rIns="0" bIns="0" rtlCol="0">
            <a:spAutoFit/>
          </a:bodyPr>
          <a:lstStyle/>
          <a:p>
            <a:pPr marL="285750" indent="-287020">
              <a:lnSpc>
                <a:spcPct val="100000"/>
              </a:lnSpc>
              <a:spcBef>
                <a:spcPts val="960"/>
              </a:spcBef>
              <a:buChar char="•"/>
              <a:tabLst>
                <a:tab pos="285750" algn="l"/>
                <a:tab pos="286385" algn="l"/>
              </a:tabLst>
            </a:pPr>
            <a:r>
              <a:rPr sz="1800" spc="-5" dirty="0">
                <a:latin typeface="Arial"/>
                <a:cs typeface="Arial"/>
              </a:rPr>
              <a:t>All students </a:t>
            </a:r>
            <a:r>
              <a:rPr sz="1800" dirty="0">
                <a:latin typeface="Arial"/>
                <a:cs typeface="Arial"/>
              </a:rPr>
              <a:t>must </a:t>
            </a:r>
            <a:r>
              <a:rPr sz="1800" spc="-5" dirty="0">
                <a:latin typeface="Arial"/>
                <a:cs typeface="Arial"/>
              </a:rPr>
              <a:t>have a </a:t>
            </a:r>
            <a:r>
              <a:rPr lang="en-AU" sz="1800" spc="-5" dirty="0">
                <a:latin typeface="Arial"/>
                <a:cs typeface="Arial"/>
              </a:rPr>
              <a:t>valid</a:t>
            </a:r>
            <a:r>
              <a:rPr sz="1800" spc="-5" dirty="0">
                <a:latin typeface="Arial"/>
                <a:cs typeface="Arial"/>
              </a:rPr>
              <a:t> Blue</a:t>
            </a:r>
            <a:r>
              <a:rPr sz="1800" spc="30" dirty="0">
                <a:latin typeface="Arial"/>
                <a:cs typeface="Arial"/>
              </a:rPr>
              <a:t> </a:t>
            </a:r>
            <a:r>
              <a:rPr sz="1800" spc="-5" dirty="0">
                <a:latin typeface="Arial"/>
                <a:cs typeface="Arial"/>
              </a:rPr>
              <a:t>Card</a:t>
            </a:r>
            <a:r>
              <a:rPr lang="en-AU" sz="1800" spc="-5" dirty="0">
                <a:latin typeface="Arial"/>
                <a:cs typeface="Arial"/>
              </a:rPr>
              <a:t> for the duration of each placement</a:t>
            </a:r>
            <a:r>
              <a:rPr sz="1800" spc="-5" dirty="0">
                <a:latin typeface="Arial"/>
                <a:cs typeface="Arial"/>
              </a:rPr>
              <a:t>.</a:t>
            </a:r>
            <a:endParaRPr sz="1800" dirty="0">
              <a:latin typeface="Arial"/>
              <a:cs typeface="Arial"/>
            </a:endParaRPr>
          </a:p>
          <a:p>
            <a:pPr marL="285750" marR="98425" indent="-287020">
              <a:lnSpc>
                <a:spcPct val="170000"/>
              </a:lnSpc>
              <a:spcBef>
                <a:spcPts val="600"/>
              </a:spcBef>
              <a:buChar char="•"/>
              <a:tabLst>
                <a:tab pos="285750" algn="l"/>
                <a:tab pos="286385" algn="l"/>
              </a:tabLst>
            </a:pPr>
            <a:r>
              <a:rPr sz="1800" spc="-5" dirty="0">
                <a:latin typeface="Arial"/>
                <a:cs typeface="Arial"/>
              </a:rPr>
              <a:t>Applications, </a:t>
            </a:r>
            <a:r>
              <a:rPr sz="1800" spc="-10" dirty="0">
                <a:latin typeface="Arial"/>
                <a:cs typeface="Arial"/>
              </a:rPr>
              <a:t>renewals </a:t>
            </a:r>
            <a:r>
              <a:rPr sz="1800" spc="-5" dirty="0">
                <a:latin typeface="Arial"/>
                <a:cs typeface="Arial"/>
              </a:rPr>
              <a:t>and </a:t>
            </a:r>
            <a:r>
              <a:rPr lang="en-AU" sz="1800" spc="-5" dirty="0">
                <a:latin typeface="Arial"/>
                <a:cs typeface="Arial"/>
              </a:rPr>
              <a:t>cards from other organisations </a:t>
            </a:r>
            <a:r>
              <a:rPr sz="1800" dirty="0">
                <a:latin typeface="Arial"/>
                <a:cs typeface="Arial"/>
              </a:rPr>
              <a:t>must </a:t>
            </a:r>
            <a:r>
              <a:rPr sz="1800" spc="-5" dirty="0">
                <a:latin typeface="Arial"/>
                <a:cs typeface="Arial"/>
              </a:rPr>
              <a:t>be </a:t>
            </a:r>
            <a:r>
              <a:rPr lang="en-AU" sz="1800" spc="-5" dirty="0">
                <a:latin typeface="Arial"/>
                <a:cs typeface="Arial"/>
              </a:rPr>
              <a:t>registered/applied for </a:t>
            </a:r>
            <a:r>
              <a:rPr lang="en-AU" spc="-5" dirty="0">
                <a:latin typeface="Arial"/>
                <a:cs typeface="Arial"/>
              </a:rPr>
              <a:t>via the blue card online application portal: </a:t>
            </a:r>
            <a:r>
              <a:rPr lang="en-AU" sz="1800" spc="-5" dirty="0">
                <a:latin typeface="Arial"/>
                <a:cs typeface="Arial"/>
              </a:rPr>
              <a:t>see instructions on the School of Education page </a:t>
            </a:r>
            <a:r>
              <a:rPr lang="en-AU" sz="1800" spc="-5" dirty="0">
                <a:latin typeface="Arial"/>
                <a:cs typeface="Arial"/>
                <a:hlinkClick r:id="rId4"/>
              </a:rPr>
              <a:t>https://education.uq.edu.au/our-students/blue-card-information</a:t>
            </a:r>
            <a:r>
              <a:rPr lang="en-AU" sz="1800" spc="-5" dirty="0">
                <a:latin typeface="Arial"/>
                <a:cs typeface="Arial"/>
              </a:rPr>
              <a:t>	</a:t>
            </a:r>
            <a:endParaRPr sz="1800" dirty="0">
              <a:latin typeface="Arial"/>
              <a:cs typeface="Arial"/>
            </a:endParaRPr>
          </a:p>
          <a:p>
            <a:pPr>
              <a:lnSpc>
                <a:spcPct val="100000"/>
              </a:lnSpc>
              <a:spcBef>
                <a:spcPts val="40"/>
              </a:spcBef>
              <a:buFont typeface="Arial"/>
              <a:buChar char="•"/>
            </a:pPr>
            <a:endParaRPr sz="1800" dirty="0">
              <a:latin typeface="Arial"/>
              <a:cs typeface="Arial"/>
            </a:endParaRPr>
          </a:p>
          <a:p>
            <a:pPr marL="285750" indent="-287020">
              <a:lnSpc>
                <a:spcPct val="100000"/>
              </a:lnSpc>
              <a:spcBef>
                <a:spcPts val="5"/>
              </a:spcBef>
              <a:buChar char="•"/>
              <a:tabLst>
                <a:tab pos="285750" algn="l"/>
                <a:tab pos="286385" algn="l"/>
              </a:tabLst>
            </a:pPr>
            <a:r>
              <a:rPr sz="1800" spc="-5" dirty="0">
                <a:latin typeface="Arial"/>
                <a:cs typeface="Arial"/>
              </a:rPr>
              <a:t>Remains current </a:t>
            </a:r>
            <a:r>
              <a:rPr sz="1800" dirty="0">
                <a:latin typeface="Arial"/>
                <a:cs typeface="Arial"/>
              </a:rPr>
              <a:t>for </a:t>
            </a:r>
            <a:r>
              <a:rPr sz="1800" spc="-5" dirty="0">
                <a:latin typeface="Arial"/>
                <a:cs typeface="Arial"/>
              </a:rPr>
              <a:t>three</a:t>
            </a:r>
            <a:r>
              <a:rPr sz="1800" spc="15" dirty="0">
                <a:latin typeface="Arial"/>
                <a:cs typeface="Arial"/>
              </a:rPr>
              <a:t> </a:t>
            </a:r>
            <a:r>
              <a:rPr sz="1800" spc="-10" dirty="0">
                <a:latin typeface="Arial"/>
                <a:cs typeface="Arial"/>
              </a:rPr>
              <a:t>years</a:t>
            </a:r>
            <a:endParaRPr sz="1800" dirty="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dirty="0"/>
              <a:t>29</a:t>
            </a:fld>
            <a:endParaRPr dirty="0"/>
          </a:p>
        </p:txBody>
      </p:sp>
      <p:sp>
        <p:nvSpPr>
          <p:cNvPr id="6" name="object 6"/>
          <p:cNvSpPr txBox="1"/>
          <p:nvPr/>
        </p:nvSpPr>
        <p:spPr>
          <a:xfrm>
            <a:off x="6295644" y="1943100"/>
            <a:ext cx="5219700" cy="4608830"/>
          </a:xfrm>
          <a:prstGeom prst="rect">
            <a:avLst/>
          </a:prstGeom>
          <a:ln w="12192">
            <a:solidFill>
              <a:srgbClr val="000000"/>
            </a:solidFill>
          </a:ln>
        </p:spPr>
        <p:txBody>
          <a:bodyPr vert="horz" wrap="square" lIns="0" tIns="164465" rIns="0" bIns="0" rtlCol="0">
            <a:spAutoFit/>
          </a:bodyPr>
          <a:lstStyle/>
          <a:p>
            <a:pPr marL="287020" indent="-287020">
              <a:lnSpc>
                <a:spcPct val="100000"/>
              </a:lnSpc>
              <a:spcBef>
                <a:spcPts val="1295"/>
              </a:spcBef>
              <a:buChar char="•"/>
              <a:tabLst>
                <a:tab pos="287020" algn="l"/>
                <a:tab pos="287655" algn="l"/>
              </a:tabLst>
            </a:pPr>
            <a:r>
              <a:rPr sz="1800" spc="-10" dirty="0">
                <a:latin typeface="Arial"/>
                <a:cs typeface="Arial"/>
              </a:rPr>
              <a:t>Student’s </a:t>
            </a:r>
            <a:r>
              <a:rPr sz="1800" spc="-5" dirty="0">
                <a:latin typeface="Arial"/>
                <a:cs typeface="Arial"/>
              </a:rPr>
              <a:t>responsibility </a:t>
            </a:r>
            <a:r>
              <a:rPr sz="1800" dirty="0">
                <a:latin typeface="Arial"/>
                <a:cs typeface="Arial"/>
              </a:rPr>
              <a:t>to </a:t>
            </a:r>
            <a:r>
              <a:rPr sz="1800" spc="-5" dirty="0">
                <a:latin typeface="Arial"/>
                <a:cs typeface="Arial"/>
              </a:rPr>
              <a:t>check </a:t>
            </a:r>
            <a:r>
              <a:rPr sz="1800" dirty="0">
                <a:latin typeface="Arial"/>
                <a:cs typeface="Arial"/>
              </a:rPr>
              <a:t>the</a:t>
            </a:r>
            <a:r>
              <a:rPr sz="1800" spc="15" dirty="0">
                <a:latin typeface="Arial"/>
                <a:cs typeface="Arial"/>
              </a:rPr>
              <a:t> </a:t>
            </a:r>
            <a:r>
              <a:rPr sz="1800" spc="-10" dirty="0">
                <a:latin typeface="Arial"/>
                <a:cs typeface="Arial"/>
              </a:rPr>
              <a:t>renewal</a:t>
            </a:r>
            <a:endParaRPr sz="1800" dirty="0">
              <a:latin typeface="Arial"/>
              <a:cs typeface="Arial"/>
            </a:endParaRPr>
          </a:p>
          <a:p>
            <a:pPr>
              <a:lnSpc>
                <a:spcPct val="100000"/>
              </a:lnSpc>
              <a:spcBef>
                <a:spcPts val="45"/>
              </a:spcBef>
              <a:buFont typeface="Arial"/>
              <a:buChar char="•"/>
            </a:pPr>
            <a:endParaRPr sz="1650" dirty="0">
              <a:latin typeface="Arial"/>
              <a:cs typeface="Arial"/>
            </a:endParaRPr>
          </a:p>
          <a:p>
            <a:pPr marL="287020">
              <a:lnSpc>
                <a:spcPct val="100000"/>
              </a:lnSpc>
            </a:pPr>
            <a:r>
              <a:rPr sz="1800" spc="-5" dirty="0">
                <a:latin typeface="Arial"/>
                <a:cs typeface="Arial"/>
              </a:rPr>
              <a:t>date</a:t>
            </a:r>
            <a:endParaRPr sz="1800" dirty="0">
              <a:latin typeface="Arial"/>
              <a:cs typeface="Arial"/>
            </a:endParaRPr>
          </a:p>
          <a:p>
            <a:pPr marL="287020" marR="136525" indent="-287020">
              <a:lnSpc>
                <a:spcPct val="190100"/>
              </a:lnSpc>
              <a:spcBef>
                <a:spcPts val="600"/>
              </a:spcBef>
              <a:buChar char="•"/>
              <a:tabLst>
                <a:tab pos="287020" algn="l"/>
                <a:tab pos="287655" algn="l"/>
              </a:tabLst>
            </a:pPr>
            <a:r>
              <a:rPr sz="1800" dirty="0">
                <a:latin typeface="Arial"/>
                <a:cs typeface="Arial"/>
              </a:rPr>
              <a:t>Must carry the </a:t>
            </a:r>
            <a:r>
              <a:rPr sz="1800" spc="-5" dirty="0">
                <a:latin typeface="Arial"/>
                <a:cs typeface="Arial"/>
              </a:rPr>
              <a:t>card on </a:t>
            </a:r>
            <a:r>
              <a:rPr sz="1800" spc="-10" dirty="0">
                <a:latin typeface="Arial"/>
                <a:cs typeface="Arial"/>
              </a:rPr>
              <a:t>you </a:t>
            </a:r>
            <a:r>
              <a:rPr sz="1800" dirty="0">
                <a:latin typeface="Arial"/>
                <a:cs typeface="Arial"/>
              </a:rPr>
              <a:t>at </a:t>
            </a:r>
            <a:r>
              <a:rPr sz="1800" spc="-5" dirty="0">
                <a:latin typeface="Arial"/>
                <a:cs typeface="Arial"/>
              </a:rPr>
              <a:t>all </a:t>
            </a:r>
            <a:r>
              <a:rPr sz="1800" dirty="0">
                <a:latin typeface="Arial"/>
                <a:cs typeface="Arial"/>
              </a:rPr>
              <a:t>times </a:t>
            </a:r>
            <a:r>
              <a:rPr sz="1800" spc="-15" dirty="0">
                <a:latin typeface="Arial"/>
                <a:cs typeface="Arial"/>
              </a:rPr>
              <a:t>when </a:t>
            </a:r>
            <a:r>
              <a:rPr sz="1800" spc="-5" dirty="0">
                <a:latin typeface="Arial"/>
                <a:cs typeface="Arial"/>
              </a:rPr>
              <a:t>on  placements or visiting</a:t>
            </a:r>
            <a:r>
              <a:rPr sz="1800" spc="25" dirty="0">
                <a:latin typeface="Arial"/>
                <a:cs typeface="Arial"/>
              </a:rPr>
              <a:t> </a:t>
            </a:r>
            <a:r>
              <a:rPr sz="1800" spc="-5" dirty="0">
                <a:latin typeface="Arial"/>
                <a:cs typeface="Arial"/>
              </a:rPr>
              <a:t>schools</a:t>
            </a:r>
            <a:endParaRPr sz="1800" dirty="0">
              <a:latin typeface="Arial"/>
              <a:cs typeface="Arial"/>
            </a:endParaRPr>
          </a:p>
          <a:p>
            <a:pPr marL="287020" marR="78105" indent="-287020">
              <a:lnSpc>
                <a:spcPct val="190100"/>
              </a:lnSpc>
              <a:spcBef>
                <a:spcPts val="595"/>
              </a:spcBef>
              <a:buChar char="•"/>
              <a:tabLst>
                <a:tab pos="287020" algn="l"/>
                <a:tab pos="287655" algn="l"/>
              </a:tabLst>
            </a:pPr>
            <a:r>
              <a:rPr sz="1800" spc="-5" dirty="0">
                <a:latin typeface="Arial"/>
                <a:cs typeface="Arial"/>
              </a:rPr>
              <a:t>Failure </a:t>
            </a:r>
            <a:r>
              <a:rPr sz="1800" dirty="0">
                <a:latin typeface="Arial"/>
                <a:cs typeface="Arial"/>
              </a:rPr>
              <a:t>to </a:t>
            </a:r>
            <a:r>
              <a:rPr sz="1800" spc="-5" dirty="0">
                <a:latin typeface="Arial"/>
                <a:cs typeface="Arial"/>
              </a:rPr>
              <a:t>have a valid Blue Card can result in  large fines </a:t>
            </a:r>
            <a:r>
              <a:rPr sz="1800" dirty="0">
                <a:latin typeface="Arial"/>
                <a:cs typeface="Arial"/>
              </a:rPr>
              <a:t>for the </a:t>
            </a:r>
            <a:r>
              <a:rPr sz="1800" spc="-20" dirty="0">
                <a:latin typeface="Arial"/>
                <a:cs typeface="Arial"/>
              </a:rPr>
              <a:t>University, </a:t>
            </a:r>
            <a:r>
              <a:rPr sz="1800" dirty="0">
                <a:latin typeface="Arial"/>
                <a:cs typeface="Arial"/>
              </a:rPr>
              <a:t>the </a:t>
            </a:r>
            <a:r>
              <a:rPr sz="1800" spc="-5" dirty="0">
                <a:latin typeface="Arial"/>
                <a:cs typeface="Arial"/>
              </a:rPr>
              <a:t>School and </a:t>
            </a:r>
            <a:r>
              <a:rPr sz="1800" dirty="0">
                <a:latin typeface="Arial"/>
                <a:cs typeface="Arial"/>
              </a:rPr>
              <a:t>the  </a:t>
            </a:r>
            <a:r>
              <a:rPr sz="1800" spc="-5" dirty="0">
                <a:latin typeface="Arial"/>
                <a:cs typeface="Arial"/>
              </a:rPr>
              <a:t>student</a:t>
            </a:r>
            <a:endParaRPr sz="1800" dirty="0">
              <a:latin typeface="Arial"/>
              <a:cs typeface="Arial"/>
            </a:endParaRPr>
          </a:p>
          <a:p>
            <a:pPr>
              <a:lnSpc>
                <a:spcPct val="100000"/>
              </a:lnSpc>
              <a:spcBef>
                <a:spcPts val="20"/>
              </a:spcBef>
              <a:buFont typeface="Arial"/>
              <a:buChar char="•"/>
            </a:pPr>
            <a:endParaRPr sz="2200" dirty="0">
              <a:latin typeface="Arial"/>
              <a:cs typeface="Arial"/>
            </a:endParaRPr>
          </a:p>
          <a:p>
            <a:pPr marL="287020" indent="-287020">
              <a:lnSpc>
                <a:spcPct val="100000"/>
              </a:lnSpc>
              <a:buChar char="•"/>
              <a:tabLst>
                <a:tab pos="287020" algn="l"/>
                <a:tab pos="287655" algn="l"/>
              </a:tabLst>
            </a:pPr>
            <a:r>
              <a:rPr sz="1800" spc="-5" dirty="0">
                <a:latin typeface="Arial"/>
                <a:cs typeface="Arial"/>
              </a:rPr>
              <a:t>No Blue Card </a:t>
            </a:r>
            <a:r>
              <a:rPr sz="1800" dirty="0">
                <a:latin typeface="Arial"/>
                <a:cs typeface="Arial"/>
              </a:rPr>
              <a:t>= </a:t>
            </a:r>
            <a:r>
              <a:rPr sz="1800" spc="-10" dirty="0">
                <a:latin typeface="Arial"/>
                <a:cs typeface="Arial"/>
              </a:rPr>
              <a:t>No</a:t>
            </a:r>
            <a:r>
              <a:rPr sz="1800" spc="10" dirty="0">
                <a:latin typeface="Arial"/>
                <a:cs typeface="Arial"/>
              </a:rPr>
              <a:t> </a:t>
            </a:r>
            <a:r>
              <a:rPr sz="1800" spc="-5" dirty="0">
                <a:latin typeface="Arial"/>
                <a:cs typeface="Arial"/>
              </a:rPr>
              <a:t>prac!</a:t>
            </a:r>
            <a:endParaRPr sz="1800" dirty="0">
              <a:latin typeface="Arial"/>
              <a:cs typeface="Arial"/>
            </a:endParaRPr>
          </a:p>
        </p:txBody>
      </p:sp>
      <p:sp>
        <p:nvSpPr>
          <p:cNvPr id="7" name="object 7"/>
          <p:cNvSpPr txBox="1">
            <a:spLocks noGrp="1"/>
          </p:cNvSpPr>
          <p:nvPr>
            <p:ph type="title"/>
          </p:nvPr>
        </p:nvSpPr>
        <p:spPr>
          <a:xfrm>
            <a:off x="682853" y="978865"/>
            <a:ext cx="6984365" cy="543560"/>
          </a:xfrm>
          <a:prstGeom prst="rect">
            <a:avLst/>
          </a:prstGeom>
        </p:spPr>
        <p:txBody>
          <a:bodyPr vert="horz" wrap="square" lIns="0" tIns="12065" rIns="0" bIns="0" rtlCol="0">
            <a:spAutoFit/>
          </a:bodyPr>
          <a:lstStyle/>
          <a:p>
            <a:pPr marL="12700">
              <a:lnSpc>
                <a:spcPct val="100000"/>
              </a:lnSpc>
              <a:spcBef>
                <a:spcPts val="95"/>
              </a:spcBef>
            </a:pPr>
            <a:r>
              <a:rPr sz="3400" spc="-5" dirty="0">
                <a:solidFill>
                  <a:srgbClr val="512379"/>
                </a:solidFill>
              </a:rPr>
              <a:t>Key important features – Blue</a:t>
            </a:r>
            <a:r>
              <a:rPr sz="3400" spc="35" dirty="0">
                <a:solidFill>
                  <a:srgbClr val="512379"/>
                </a:solidFill>
              </a:rPr>
              <a:t> </a:t>
            </a:r>
            <a:r>
              <a:rPr sz="3400" spc="-5" dirty="0">
                <a:solidFill>
                  <a:srgbClr val="512379"/>
                </a:solidFill>
              </a:rPr>
              <a:t>Cards</a:t>
            </a:r>
            <a:endParaRPr sz="3400"/>
          </a:p>
        </p:txBody>
      </p:sp>
      <p:pic>
        <p:nvPicPr>
          <p:cNvPr id="8" name="Picture 7">
            <a:extLst>
              <a:ext uri="{FF2B5EF4-FFF2-40B4-BE49-F238E27FC236}">
                <a16:creationId xmlns:a16="http://schemas.microsoft.com/office/drawing/2014/main" id="{DBCD5972-D036-DFCF-B009-4702A10945B3}"/>
              </a:ext>
            </a:extLst>
          </p:cNvPr>
          <p:cNvPicPr>
            <a:picLocks noChangeAspect="1"/>
          </p:cNvPicPr>
          <p:nvPr/>
        </p:nvPicPr>
        <p:blipFill>
          <a:blip r:embed="rId5"/>
          <a:stretch>
            <a:fillRect/>
          </a:stretch>
        </p:blipFill>
        <p:spPr>
          <a:xfrm>
            <a:off x="9431093" y="5201501"/>
            <a:ext cx="2050049" cy="1350429"/>
          </a:xfrm>
          <a:prstGeom prst="rect">
            <a:avLst/>
          </a:prstGeom>
        </p:spPr>
      </p:pic>
    </p:spTree>
    <p:extLst>
      <p:ext uri="{BB962C8B-B14F-4D97-AF65-F5344CB8AC3E}">
        <p14:creationId xmlns:p14="http://schemas.microsoft.com/office/powerpoint/2010/main" val="229973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CCA98-5313-4F7B-AA70-E4EE53F428AA}"/>
              </a:ext>
            </a:extLst>
          </p:cNvPr>
          <p:cNvSpPr>
            <a:spLocks noGrp="1"/>
          </p:cNvSpPr>
          <p:nvPr>
            <p:ph type="title"/>
          </p:nvPr>
        </p:nvSpPr>
        <p:spPr>
          <a:xfrm>
            <a:off x="846156" y="847495"/>
            <a:ext cx="10768680" cy="1224137"/>
          </a:xfrm>
        </p:spPr>
        <p:txBody>
          <a:bodyPr/>
          <a:lstStyle/>
          <a:p>
            <a:r>
              <a:rPr lang="en-AU" dirty="0"/>
              <a:t>We are so glad you are here</a:t>
            </a:r>
            <a:br>
              <a:rPr lang="en-AU" dirty="0"/>
            </a:br>
            <a:endParaRPr lang="en-AU" dirty="0"/>
          </a:p>
        </p:txBody>
      </p:sp>
      <p:sp>
        <p:nvSpPr>
          <p:cNvPr id="3" name="Text Placeholder 2">
            <a:extLst>
              <a:ext uri="{FF2B5EF4-FFF2-40B4-BE49-F238E27FC236}">
                <a16:creationId xmlns:a16="http://schemas.microsoft.com/office/drawing/2014/main" id="{BA860126-822E-4FB4-83A8-C4CBCDE4AD0E}"/>
              </a:ext>
            </a:extLst>
          </p:cNvPr>
          <p:cNvSpPr>
            <a:spLocks noGrp="1"/>
          </p:cNvSpPr>
          <p:nvPr>
            <p:ph type="body" sz="quarter" idx="10"/>
          </p:nvPr>
        </p:nvSpPr>
        <p:spPr/>
        <p:txBody>
          <a:bodyPr/>
          <a:lstStyle/>
          <a:p>
            <a:endParaRPr lang="en-AU" dirty="0"/>
          </a:p>
        </p:txBody>
      </p:sp>
      <p:pic>
        <p:nvPicPr>
          <p:cNvPr id="4" name="Picture 2" descr="Image result for welcome">
            <a:extLst>
              <a:ext uri="{FF2B5EF4-FFF2-40B4-BE49-F238E27FC236}">
                <a16:creationId xmlns:a16="http://schemas.microsoft.com/office/drawing/2014/main" id="{09299AD2-48D2-4336-B7C5-8BE0FE3ED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6" y="2071633"/>
            <a:ext cx="12159783" cy="4605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29920"/>
            <a:chOff x="0" y="0"/>
            <a:chExt cx="12192000" cy="629920"/>
          </a:xfrm>
        </p:grpSpPr>
        <p:sp>
          <p:nvSpPr>
            <p:cNvPr id="3" name="object 3"/>
            <p:cNvSpPr/>
            <p:nvPr/>
          </p:nvSpPr>
          <p:spPr>
            <a:xfrm>
              <a:off x="0" y="0"/>
              <a:ext cx="12192000" cy="6294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4" cstate="print"/>
              <a:stretch>
                <a:fillRect/>
              </a:stretch>
            </a:blipFill>
          </p:spPr>
          <p:txBody>
            <a:bodyPr wrap="square" lIns="0" tIns="0" rIns="0" bIns="0" rtlCol="0"/>
            <a:lstStyle/>
            <a:p>
              <a:endParaRPr/>
            </a:p>
          </p:txBody>
        </p:sp>
      </p:grpSp>
      <p:sp>
        <p:nvSpPr>
          <p:cNvPr id="5" name="object 5"/>
          <p:cNvSpPr txBox="1"/>
          <p:nvPr/>
        </p:nvSpPr>
        <p:spPr>
          <a:xfrm>
            <a:off x="682853" y="1731009"/>
            <a:ext cx="10826394" cy="5075748"/>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Arial"/>
                <a:cs typeface="Arial"/>
              </a:rPr>
              <a:t>Facilitated by ACER </a:t>
            </a:r>
            <a:r>
              <a:rPr sz="1800" dirty="0">
                <a:latin typeface="Arial"/>
                <a:cs typeface="Arial"/>
              </a:rPr>
              <a:t>- </a:t>
            </a:r>
            <a:r>
              <a:rPr sz="1800" spc="-5" dirty="0">
                <a:latin typeface="Arial"/>
                <a:cs typeface="Arial"/>
              </a:rPr>
              <a:t>Initial teacher education students’ personal  literacy </a:t>
            </a:r>
            <a:r>
              <a:rPr sz="1800" spc="-10" dirty="0">
                <a:latin typeface="Arial"/>
                <a:cs typeface="Arial"/>
              </a:rPr>
              <a:t>and </a:t>
            </a:r>
            <a:r>
              <a:rPr sz="1800" spc="-5" dirty="0">
                <a:latin typeface="Arial"/>
                <a:cs typeface="Arial"/>
              </a:rPr>
              <a:t>numeracy skills </a:t>
            </a:r>
            <a:r>
              <a:rPr sz="1800" dirty="0">
                <a:latin typeface="Arial"/>
                <a:cs typeface="Arial"/>
              </a:rPr>
              <a:t>to </a:t>
            </a:r>
            <a:r>
              <a:rPr sz="1800" spc="-5" dirty="0">
                <a:latin typeface="Arial"/>
                <a:cs typeface="Arial"/>
              </a:rPr>
              <a:t>ensure teachers </a:t>
            </a:r>
            <a:r>
              <a:rPr sz="1800" dirty="0">
                <a:latin typeface="Arial"/>
                <a:cs typeface="Arial"/>
              </a:rPr>
              <a:t>are </a:t>
            </a:r>
            <a:r>
              <a:rPr sz="1800" spc="-15" dirty="0">
                <a:latin typeface="Arial"/>
                <a:cs typeface="Arial"/>
              </a:rPr>
              <a:t>well </a:t>
            </a:r>
            <a:r>
              <a:rPr sz="1800" spc="-10" dirty="0">
                <a:latin typeface="Arial"/>
                <a:cs typeface="Arial"/>
              </a:rPr>
              <a:t>equipped  </a:t>
            </a:r>
            <a:r>
              <a:rPr sz="1800" dirty="0">
                <a:latin typeface="Arial"/>
                <a:cs typeface="Arial"/>
              </a:rPr>
              <a:t>to </a:t>
            </a:r>
            <a:r>
              <a:rPr sz="1800" spc="-5" dirty="0">
                <a:latin typeface="Arial"/>
                <a:cs typeface="Arial"/>
              </a:rPr>
              <a:t>meet </a:t>
            </a:r>
            <a:r>
              <a:rPr sz="1800" dirty="0">
                <a:latin typeface="Arial"/>
                <a:cs typeface="Arial"/>
              </a:rPr>
              <a:t>the </a:t>
            </a:r>
            <a:r>
              <a:rPr sz="1800" spc="-5" dirty="0">
                <a:latin typeface="Arial"/>
                <a:cs typeface="Arial"/>
              </a:rPr>
              <a:t>demands </a:t>
            </a:r>
            <a:r>
              <a:rPr sz="1800" dirty="0">
                <a:latin typeface="Arial"/>
                <a:cs typeface="Arial"/>
              </a:rPr>
              <a:t>of </a:t>
            </a:r>
            <a:r>
              <a:rPr sz="1800" spc="-5" dirty="0">
                <a:latin typeface="Arial"/>
                <a:cs typeface="Arial"/>
              </a:rPr>
              <a:t>teaching</a:t>
            </a:r>
            <a:r>
              <a:rPr lang="en-AU" sz="1800" spc="-5" dirty="0">
                <a:latin typeface="Arial"/>
                <a:cs typeface="Arial"/>
              </a:rPr>
              <a:t>.  </a:t>
            </a:r>
            <a:endParaRPr sz="1800" dirty="0">
              <a:latin typeface="Arial"/>
              <a:cs typeface="Arial"/>
            </a:endParaRPr>
          </a:p>
          <a:p>
            <a:pPr>
              <a:lnSpc>
                <a:spcPct val="100000"/>
              </a:lnSpc>
              <a:spcBef>
                <a:spcPts val="25"/>
              </a:spcBef>
            </a:pPr>
            <a:endParaRPr sz="2900" dirty="0">
              <a:latin typeface="Arial"/>
              <a:cs typeface="Arial"/>
            </a:endParaRPr>
          </a:p>
          <a:p>
            <a:pPr marL="12700" algn="just">
              <a:lnSpc>
                <a:spcPct val="100000"/>
              </a:lnSpc>
            </a:pPr>
            <a:r>
              <a:rPr lang="en-AU" sz="1800" b="1" u="heavy" spc="-20" dirty="0">
                <a:uFill>
                  <a:solidFill>
                    <a:srgbClr val="000000"/>
                  </a:solidFill>
                </a:uFill>
                <a:latin typeface="Arial"/>
                <a:cs typeface="Arial"/>
              </a:rPr>
              <a:t>All</a:t>
            </a:r>
            <a:r>
              <a:rPr lang="en-AU" sz="1800" b="1" spc="-20" dirty="0">
                <a:latin typeface="Arial"/>
                <a:cs typeface="Arial"/>
              </a:rPr>
              <a:t> </a:t>
            </a:r>
            <a:r>
              <a:rPr lang="en-AU" sz="1800" spc="-5" dirty="0">
                <a:latin typeface="Arial"/>
                <a:cs typeface="Arial"/>
              </a:rPr>
              <a:t>preservice teachers </a:t>
            </a:r>
            <a:r>
              <a:rPr lang="en-AU" sz="1800" dirty="0">
                <a:latin typeface="Arial"/>
                <a:cs typeface="Arial"/>
              </a:rPr>
              <a:t>must </a:t>
            </a:r>
            <a:r>
              <a:rPr lang="en-AU" sz="1800" spc="-5" dirty="0">
                <a:latin typeface="Arial"/>
                <a:cs typeface="Arial"/>
              </a:rPr>
              <a:t>meet </a:t>
            </a:r>
            <a:r>
              <a:rPr lang="en-AU" sz="1800" dirty="0">
                <a:latin typeface="Arial"/>
                <a:cs typeface="Arial"/>
              </a:rPr>
              <a:t>the </a:t>
            </a:r>
            <a:r>
              <a:rPr lang="en-AU" sz="1800" spc="-5" dirty="0">
                <a:latin typeface="Arial"/>
                <a:cs typeface="Arial"/>
              </a:rPr>
              <a:t>benchmark of</a:t>
            </a:r>
            <a:r>
              <a:rPr lang="en-AU" sz="1800" spc="114" dirty="0">
                <a:latin typeface="Arial"/>
                <a:cs typeface="Arial"/>
              </a:rPr>
              <a:t> </a:t>
            </a:r>
            <a:r>
              <a:rPr lang="en-AU" sz="1800" spc="-5" dirty="0">
                <a:latin typeface="Arial"/>
                <a:cs typeface="Arial"/>
              </a:rPr>
              <a:t>both </a:t>
            </a:r>
            <a:r>
              <a:rPr lang="en-AU" sz="1800" dirty="0">
                <a:latin typeface="Arial"/>
                <a:cs typeface="Arial"/>
              </a:rPr>
              <a:t>LANTITE tests to </a:t>
            </a:r>
            <a:r>
              <a:rPr lang="en-AU" sz="1800" spc="-5" dirty="0">
                <a:latin typeface="Arial"/>
                <a:cs typeface="Arial"/>
              </a:rPr>
              <a:t>be eligible </a:t>
            </a:r>
            <a:r>
              <a:rPr lang="en-AU" sz="1800" dirty="0">
                <a:latin typeface="Arial"/>
                <a:cs typeface="Arial"/>
              </a:rPr>
              <a:t>to</a:t>
            </a:r>
            <a:r>
              <a:rPr lang="en-AU" sz="1800" spc="-35" dirty="0">
                <a:latin typeface="Arial"/>
                <a:cs typeface="Arial"/>
              </a:rPr>
              <a:t> </a:t>
            </a:r>
            <a:r>
              <a:rPr lang="en-AU" sz="1800" spc="-5" dirty="0">
                <a:latin typeface="Arial"/>
                <a:cs typeface="Arial"/>
              </a:rPr>
              <a:t>graduate. See link below for 2025 test dates: </a:t>
            </a:r>
            <a:r>
              <a:rPr lang="en-AU" sz="1800" spc="-5" dirty="0">
                <a:latin typeface="Arial"/>
                <a:cs typeface="Arial"/>
                <a:hlinkClick r:id="rId5"/>
              </a:rPr>
              <a:t>https://teacheredtest.acer.edu.au/register/test-dates</a:t>
            </a:r>
            <a:r>
              <a:rPr lang="en-AU" sz="1800" spc="-5" dirty="0">
                <a:latin typeface="Arial"/>
                <a:cs typeface="Arial"/>
              </a:rPr>
              <a:t>.  Students who are proficient in First Nations language may be exempt (see School of Education website for more details). </a:t>
            </a:r>
          </a:p>
          <a:p>
            <a:pPr marL="12700" algn="just">
              <a:lnSpc>
                <a:spcPct val="100000"/>
              </a:lnSpc>
            </a:pPr>
            <a:endParaRPr lang="en-AU" sz="1800" dirty="0">
              <a:latin typeface="Arial"/>
              <a:cs typeface="Arial"/>
            </a:endParaRPr>
          </a:p>
          <a:p>
            <a:pPr>
              <a:lnSpc>
                <a:spcPct val="100000"/>
              </a:lnSpc>
            </a:pPr>
            <a:endParaRPr lang="en-AU" sz="2900" dirty="0">
              <a:latin typeface="Arial"/>
              <a:cs typeface="Arial"/>
            </a:endParaRPr>
          </a:p>
          <a:p>
            <a:pPr>
              <a:lnSpc>
                <a:spcPct val="100000"/>
              </a:lnSpc>
            </a:pPr>
            <a:endParaRPr lang="en-AU" sz="2900" dirty="0">
              <a:latin typeface="Arial"/>
              <a:cs typeface="Arial"/>
            </a:endParaRPr>
          </a:p>
          <a:p>
            <a:pPr>
              <a:lnSpc>
                <a:spcPct val="100000"/>
              </a:lnSpc>
            </a:pPr>
            <a:endParaRPr lang="en-AU" sz="2900" dirty="0">
              <a:latin typeface="Arial"/>
              <a:cs typeface="Arial"/>
            </a:endParaRPr>
          </a:p>
          <a:p>
            <a:pPr marL="12700" marR="59055" algn="just">
              <a:lnSpc>
                <a:spcPct val="100000"/>
              </a:lnSpc>
            </a:pPr>
            <a:endParaRPr lang="en-AU" sz="2900" dirty="0">
              <a:latin typeface="Arial"/>
              <a:cs typeface="Arial"/>
            </a:endParaRPr>
          </a:p>
          <a:p>
            <a:pPr marL="12700" marR="59055" algn="just">
              <a:lnSpc>
                <a:spcPct val="100000"/>
              </a:lnSpc>
            </a:pPr>
            <a:endParaRPr lang="en-AU" sz="2900" dirty="0">
              <a:latin typeface="Arial"/>
              <a:cs typeface="Arial"/>
            </a:endParaRPr>
          </a:p>
          <a:p>
            <a:pPr marL="12700" marR="59055" algn="just">
              <a:lnSpc>
                <a:spcPct val="100000"/>
              </a:lnSpc>
            </a:pPr>
            <a:endParaRPr lang="en-AU" sz="2900" dirty="0">
              <a:latin typeface="Arial"/>
              <a:cs typeface="Arial"/>
            </a:endParaRPr>
          </a:p>
          <a:p>
            <a:pPr marL="12700" algn="just">
              <a:lnSpc>
                <a:spcPct val="100000"/>
              </a:lnSpc>
            </a:pPr>
            <a:r>
              <a:rPr lang="en-AU" sz="1800" b="1" dirty="0">
                <a:latin typeface="Arial"/>
                <a:cs typeface="Arial"/>
              </a:rPr>
              <a:t>YOU </a:t>
            </a:r>
            <a:r>
              <a:rPr lang="en-AU" sz="1800" b="1" spc="-5" dirty="0">
                <a:latin typeface="Arial"/>
                <a:cs typeface="Arial"/>
              </a:rPr>
              <a:t>MUST </a:t>
            </a:r>
            <a:r>
              <a:rPr lang="en-AU" sz="1800" b="1" spc="-45" dirty="0">
                <a:latin typeface="Arial"/>
                <a:cs typeface="Arial"/>
              </a:rPr>
              <a:t>TAKE </a:t>
            </a:r>
            <a:r>
              <a:rPr lang="en-AU" sz="1800" b="1" dirty="0">
                <a:latin typeface="Arial"/>
                <a:cs typeface="Arial"/>
              </a:rPr>
              <a:t>THE </a:t>
            </a:r>
            <a:r>
              <a:rPr lang="en-AU" sz="1800" b="1" spc="-10" dirty="0">
                <a:latin typeface="Arial"/>
                <a:cs typeface="Arial"/>
              </a:rPr>
              <a:t>LANTITE </a:t>
            </a:r>
            <a:r>
              <a:rPr lang="en-AU" sz="1800" b="1" dirty="0">
                <a:latin typeface="Arial"/>
                <a:cs typeface="Arial"/>
              </a:rPr>
              <a:t>TEST IN </a:t>
            </a:r>
            <a:r>
              <a:rPr lang="en-AU" sz="1800" b="1" spc="-5" dirty="0">
                <a:latin typeface="Arial"/>
                <a:cs typeface="Arial"/>
              </a:rPr>
              <a:t>YOUR </a:t>
            </a:r>
            <a:r>
              <a:rPr lang="en-AU" sz="1800" b="1" dirty="0">
                <a:latin typeface="Arial"/>
                <a:cs typeface="Arial"/>
              </a:rPr>
              <a:t>FIRST</a:t>
            </a:r>
            <a:r>
              <a:rPr lang="en-AU" sz="1800" b="1" spc="15" dirty="0">
                <a:latin typeface="Arial"/>
                <a:cs typeface="Arial"/>
              </a:rPr>
              <a:t> </a:t>
            </a:r>
            <a:r>
              <a:rPr lang="en-AU" sz="1800" b="1" spc="-15" dirty="0">
                <a:latin typeface="Arial"/>
                <a:cs typeface="Arial"/>
              </a:rPr>
              <a:t>YEAR</a:t>
            </a:r>
            <a:endParaRPr lang="en-AU" sz="1800" dirty="0">
              <a:latin typeface="Arial"/>
              <a:cs typeface="Arial"/>
            </a:endParaRPr>
          </a:p>
        </p:txBody>
      </p:sp>
      <p:sp>
        <p:nvSpPr>
          <p:cNvPr id="6" name="object 6"/>
          <p:cNvSpPr txBox="1">
            <a:spLocks noGrp="1"/>
          </p:cNvSpPr>
          <p:nvPr>
            <p:ph type="title"/>
          </p:nvPr>
        </p:nvSpPr>
        <p:spPr>
          <a:xfrm>
            <a:off x="682853" y="978865"/>
            <a:ext cx="6626225" cy="543560"/>
          </a:xfrm>
          <a:prstGeom prst="rect">
            <a:avLst/>
          </a:prstGeom>
        </p:spPr>
        <p:txBody>
          <a:bodyPr vert="horz" wrap="square" lIns="0" tIns="12065" rIns="0" bIns="0" rtlCol="0">
            <a:spAutoFit/>
          </a:bodyPr>
          <a:lstStyle/>
          <a:p>
            <a:pPr marL="12700">
              <a:lnSpc>
                <a:spcPct val="100000"/>
              </a:lnSpc>
              <a:spcBef>
                <a:spcPts val="95"/>
              </a:spcBef>
            </a:pPr>
            <a:r>
              <a:rPr sz="3400" spc="-5">
                <a:solidFill>
                  <a:srgbClr val="512379"/>
                </a:solidFill>
              </a:rPr>
              <a:t>Key important features –</a:t>
            </a:r>
            <a:r>
              <a:rPr sz="3400" spc="45">
                <a:solidFill>
                  <a:srgbClr val="512379"/>
                </a:solidFill>
              </a:rPr>
              <a:t> </a:t>
            </a:r>
            <a:r>
              <a:rPr sz="3400" spc="-5">
                <a:solidFill>
                  <a:srgbClr val="512379"/>
                </a:solidFill>
              </a:rPr>
              <a:t>LANTITE</a:t>
            </a:r>
            <a:endParaRPr sz="3400"/>
          </a:p>
        </p:txBody>
      </p:sp>
      <p:sp>
        <p:nvSpPr>
          <p:cNvPr id="9" name="object 9"/>
          <p:cNvSpPr txBox="1">
            <a:spLocks noGrp="1"/>
          </p:cNvSpPr>
          <p:nvPr>
            <p:ph type="sldNum" sz="quarter" idx="7"/>
          </p:nvPr>
        </p:nvSpPr>
        <p:spPr>
          <a:xfrm>
            <a:off x="11208568" y="6519171"/>
            <a:ext cx="288032" cy="240219"/>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980">
              <a:lnSpc>
                <a:spcPct val="100000"/>
              </a:lnSpc>
              <a:spcBef>
                <a:spcPts val="25"/>
              </a:spcBef>
            </a:pPr>
            <a:fld id="{81D60167-4931-47E6-BA6A-407CBD079E47}" type="slidenum">
              <a:rPr lang="en-AU" smtClean="0"/>
              <a:pPr marL="93980">
                <a:lnSpc>
                  <a:spcPct val="100000"/>
                </a:lnSpc>
                <a:spcBef>
                  <a:spcPts val="25"/>
                </a:spcBef>
              </a:pPr>
              <a:t>30</a:t>
            </a:fld>
            <a:endParaRPr/>
          </a:p>
        </p:txBody>
      </p:sp>
      <p:pic>
        <p:nvPicPr>
          <p:cNvPr id="8" name="Picture 7">
            <a:extLst>
              <a:ext uri="{FF2B5EF4-FFF2-40B4-BE49-F238E27FC236}">
                <a16:creationId xmlns:a16="http://schemas.microsoft.com/office/drawing/2014/main" id="{82C33600-F174-9F47-AECB-6335B7AC9F7B}"/>
              </a:ext>
            </a:extLst>
          </p:cNvPr>
          <p:cNvPicPr>
            <a:picLocks noChangeAspect="1"/>
          </p:cNvPicPr>
          <p:nvPr/>
        </p:nvPicPr>
        <p:blipFill>
          <a:blip r:embed="rId6"/>
          <a:srcRect/>
          <a:stretch/>
        </p:blipFill>
        <p:spPr>
          <a:xfrm>
            <a:off x="3142670" y="3645024"/>
            <a:ext cx="5906660" cy="2560929"/>
          </a:xfrm>
          <a:prstGeom prst="rect">
            <a:avLst/>
          </a:prstGeom>
        </p:spPr>
      </p:pic>
      <p:pic>
        <p:nvPicPr>
          <p:cNvPr id="10" name="Picture 9">
            <a:extLst>
              <a:ext uri="{FF2B5EF4-FFF2-40B4-BE49-F238E27FC236}">
                <a16:creationId xmlns:a16="http://schemas.microsoft.com/office/drawing/2014/main" id="{B4A424C3-A1A7-0CE3-858D-86FAFB0E42D9}"/>
              </a:ext>
            </a:extLst>
          </p:cNvPr>
          <p:cNvPicPr>
            <a:picLocks noChangeAspect="1"/>
          </p:cNvPicPr>
          <p:nvPr/>
        </p:nvPicPr>
        <p:blipFill>
          <a:blip r:embed="rId7"/>
          <a:stretch>
            <a:fillRect/>
          </a:stretch>
        </p:blipFill>
        <p:spPr>
          <a:xfrm>
            <a:off x="623392" y="116632"/>
            <a:ext cx="3462828" cy="31701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94130"/>
            <a:ext cx="12192000" cy="629920"/>
            <a:chOff x="0" y="0"/>
            <a:chExt cx="12192000" cy="629920"/>
          </a:xfrm>
        </p:grpSpPr>
        <p:sp>
          <p:nvSpPr>
            <p:cNvPr id="3" name="object 3"/>
            <p:cNvSpPr/>
            <p:nvPr/>
          </p:nvSpPr>
          <p:spPr>
            <a:xfrm>
              <a:off x="0" y="0"/>
              <a:ext cx="12192000" cy="6294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4" cstate="print"/>
              <a:stretch>
                <a:fillRect/>
              </a:stretch>
            </a:blipFill>
          </p:spPr>
          <p:txBody>
            <a:bodyPr wrap="square" lIns="0" tIns="0" rIns="0" bIns="0" rtlCol="0"/>
            <a:lstStyle/>
            <a:p>
              <a:endParaRPr/>
            </a:p>
          </p:txBody>
        </p:sp>
      </p:grpSp>
      <p:sp>
        <p:nvSpPr>
          <p:cNvPr id="5" name="object 5"/>
          <p:cNvSpPr txBox="1"/>
          <p:nvPr/>
        </p:nvSpPr>
        <p:spPr>
          <a:xfrm>
            <a:off x="970889" y="2104388"/>
            <a:ext cx="10565791" cy="2966838"/>
          </a:xfrm>
          <a:prstGeom prst="rect">
            <a:avLst/>
          </a:prstGeom>
        </p:spPr>
        <p:txBody>
          <a:bodyPr vert="horz" wrap="square" lIns="0" tIns="12065" rIns="0" bIns="0" rtlCol="0">
            <a:spAutoFit/>
          </a:bodyPr>
          <a:lstStyle/>
          <a:p>
            <a:r>
              <a:rPr lang="en-AU" sz="2400" dirty="0"/>
              <a:t>Please complete the Academic Integrity Modules.</a:t>
            </a:r>
          </a:p>
          <a:p>
            <a:endParaRPr lang="en-AU" sz="2400" dirty="0"/>
          </a:p>
          <a:p>
            <a:r>
              <a:rPr lang="en-AU" sz="2400" dirty="0"/>
              <a:t>Part A by Census date (31 March 2025) and Part B by the end of Week 13. Student results will not be released until the modules have been completed. </a:t>
            </a:r>
          </a:p>
          <a:p>
            <a:r>
              <a:rPr lang="en-AU" sz="2400" dirty="0"/>
              <a:t> </a:t>
            </a:r>
          </a:p>
          <a:p>
            <a:r>
              <a:rPr lang="en-AU" sz="2400" u="sng" dirty="0">
                <a:hlinkClick r:id="rId5"/>
              </a:rPr>
              <a:t>https://web.library.uq.edu.au/library-services/it/learnuq-blackboard-help/academic-integrity-modules</a:t>
            </a:r>
            <a:r>
              <a:rPr lang="en-AU" sz="2400" dirty="0"/>
              <a:t> </a:t>
            </a:r>
          </a:p>
          <a:p>
            <a:r>
              <a:rPr lang="en-AU" sz="2400" dirty="0"/>
              <a:t> </a:t>
            </a:r>
          </a:p>
        </p:txBody>
      </p:sp>
      <p:sp>
        <p:nvSpPr>
          <p:cNvPr id="8" name="object 8"/>
          <p:cNvSpPr txBox="1"/>
          <p:nvPr/>
        </p:nvSpPr>
        <p:spPr>
          <a:xfrm>
            <a:off x="11347450" y="6573946"/>
            <a:ext cx="189230" cy="13970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800" dirty="0">
                <a:latin typeface="Arial"/>
                <a:cs typeface="Arial"/>
              </a:rPr>
              <a:t>31</a:t>
            </a:fld>
            <a:endParaRPr sz="800">
              <a:latin typeface="Arial"/>
              <a:cs typeface="Arial"/>
            </a:endParaRPr>
          </a:p>
        </p:txBody>
      </p:sp>
      <p:sp>
        <p:nvSpPr>
          <p:cNvPr id="6" name="object 6"/>
          <p:cNvSpPr txBox="1">
            <a:spLocks noGrp="1"/>
          </p:cNvSpPr>
          <p:nvPr>
            <p:ph type="title"/>
          </p:nvPr>
        </p:nvSpPr>
        <p:spPr>
          <a:xfrm>
            <a:off x="682852" y="982944"/>
            <a:ext cx="8437484" cy="535403"/>
          </a:xfrm>
          <a:prstGeom prst="rect">
            <a:avLst/>
          </a:prstGeom>
        </p:spPr>
        <p:txBody>
          <a:bodyPr vert="horz" wrap="square" lIns="0" tIns="12065" rIns="0" bIns="0" rtlCol="0">
            <a:spAutoFit/>
          </a:bodyPr>
          <a:lstStyle/>
          <a:p>
            <a:pPr marL="12700">
              <a:lnSpc>
                <a:spcPct val="100000"/>
              </a:lnSpc>
              <a:spcBef>
                <a:spcPts val="95"/>
              </a:spcBef>
            </a:pPr>
            <a:r>
              <a:rPr lang="en-AU" sz="3400" spc="-130">
                <a:solidFill>
                  <a:srgbClr val="512379"/>
                </a:solidFill>
              </a:rPr>
              <a:t>Reminder: Academic Integrity Modules (AIM)</a:t>
            </a:r>
            <a:endParaRPr sz="3400"/>
          </a:p>
        </p:txBody>
      </p:sp>
      <p:pic>
        <p:nvPicPr>
          <p:cNvPr id="9" name="Picture 8">
            <a:extLst>
              <a:ext uri="{FF2B5EF4-FFF2-40B4-BE49-F238E27FC236}">
                <a16:creationId xmlns:a16="http://schemas.microsoft.com/office/drawing/2014/main" id="{94F78E67-6EFC-7C1B-3A42-329AC6AFE8F4}"/>
              </a:ext>
            </a:extLst>
          </p:cNvPr>
          <p:cNvPicPr>
            <a:picLocks noChangeAspect="1"/>
          </p:cNvPicPr>
          <p:nvPr/>
        </p:nvPicPr>
        <p:blipFill>
          <a:blip r:embed="rId6"/>
          <a:stretch>
            <a:fillRect/>
          </a:stretch>
        </p:blipFill>
        <p:spPr>
          <a:xfrm>
            <a:off x="623392" y="15637"/>
            <a:ext cx="3462828" cy="317019"/>
          </a:xfrm>
          <a:prstGeom prst="rect">
            <a:avLst/>
          </a:prstGeom>
        </p:spPr>
      </p:pic>
    </p:spTree>
    <p:extLst>
      <p:ext uri="{BB962C8B-B14F-4D97-AF65-F5344CB8AC3E}">
        <p14:creationId xmlns:p14="http://schemas.microsoft.com/office/powerpoint/2010/main" val="3853555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3. Preparing for your courses   </a:t>
            </a:r>
          </a:p>
        </p:txBody>
      </p:sp>
    </p:spTree>
    <p:extLst>
      <p:ext uri="{BB962C8B-B14F-4D97-AF65-F5344CB8AC3E}">
        <p14:creationId xmlns:p14="http://schemas.microsoft.com/office/powerpoint/2010/main" val="349122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57" y="879098"/>
            <a:ext cx="4201299" cy="469056"/>
          </a:xfrm>
        </p:spPr>
        <p:txBody>
          <a:bodyPr>
            <a:noAutofit/>
          </a:bodyPr>
          <a:lstStyle/>
          <a:p>
            <a:r>
              <a:rPr lang="en-AU" sz="3600" dirty="0"/>
              <a:t>Important terms</a:t>
            </a:r>
          </a:p>
        </p:txBody>
      </p:sp>
      <p:sp>
        <p:nvSpPr>
          <p:cNvPr id="7" name="TextBox 6"/>
          <p:cNvSpPr txBox="1"/>
          <p:nvPr/>
        </p:nvSpPr>
        <p:spPr>
          <a:xfrm>
            <a:off x="767408" y="3060955"/>
            <a:ext cx="3183885" cy="2062103"/>
          </a:xfrm>
          <a:prstGeom prst="rect">
            <a:avLst/>
          </a:prstGeom>
          <a:noFill/>
        </p:spPr>
        <p:txBody>
          <a:bodyPr wrap="none" rtlCol="0">
            <a:spAutoFit/>
          </a:bodyPr>
          <a:lstStyle/>
          <a:p>
            <a:r>
              <a:rPr lang="en-AU" sz="3200" b="1" dirty="0">
                <a:solidFill>
                  <a:schemeClr val="accent1"/>
                </a:solidFill>
              </a:rPr>
              <a:t>Your University</a:t>
            </a:r>
            <a:endParaRPr lang="en-AU" sz="3200" dirty="0">
              <a:solidFill>
                <a:schemeClr val="accent1"/>
              </a:solidFill>
            </a:endParaRPr>
          </a:p>
          <a:p>
            <a:r>
              <a:rPr lang="en-AU" sz="3200" dirty="0"/>
              <a:t>Central</a:t>
            </a:r>
          </a:p>
          <a:p>
            <a:r>
              <a:rPr lang="en-AU" sz="3200" dirty="0"/>
              <a:t>Faculty</a:t>
            </a:r>
          </a:p>
          <a:p>
            <a:r>
              <a:rPr lang="en-AU" sz="3200" dirty="0"/>
              <a:t>School</a:t>
            </a:r>
          </a:p>
        </p:txBody>
      </p:sp>
      <p:sp>
        <p:nvSpPr>
          <p:cNvPr id="2" name="Rectangle 1"/>
          <p:cNvSpPr/>
          <p:nvPr/>
        </p:nvSpPr>
        <p:spPr>
          <a:xfrm>
            <a:off x="8760296" y="3053653"/>
            <a:ext cx="2952328" cy="3539430"/>
          </a:xfrm>
          <a:prstGeom prst="rect">
            <a:avLst/>
          </a:prstGeom>
        </p:spPr>
        <p:txBody>
          <a:bodyPr wrap="square">
            <a:spAutoFit/>
          </a:bodyPr>
          <a:lstStyle/>
          <a:p>
            <a:r>
              <a:rPr lang="en-AU" sz="3200" b="1" dirty="0">
                <a:solidFill>
                  <a:schemeClr val="accent1"/>
                </a:solidFill>
              </a:rPr>
              <a:t>Your Courses </a:t>
            </a:r>
          </a:p>
          <a:p>
            <a:r>
              <a:rPr lang="en-AU" sz="3200" dirty="0"/>
              <a:t>Course </a:t>
            </a:r>
          </a:p>
          <a:p>
            <a:pPr marL="457200" indent="-457200">
              <a:buFont typeface="Arial" panose="020B0604020202020204" pitchFamily="34" charset="0"/>
              <a:buChar char="‒"/>
            </a:pPr>
            <a:r>
              <a:rPr lang="en-AU" sz="3200" dirty="0"/>
              <a:t>Compulsory</a:t>
            </a:r>
          </a:p>
          <a:p>
            <a:pPr marL="457200" indent="-457200">
              <a:buFont typeface="Arial" panose="020B0604020202020204" pitchFamily="34" charset="0"/>
              <a:buChar char="‒"/>
            </a:pPr>
            <a:r>
              <a:rPr lang="en-AU" sz="3200" dirty="0"/>
              <a:t>Elective</a:t>
            </a:r>
          </a:p>
          <a:p>
            <a:r>
              <a:rPr lang="en-AU" sz="3200" dirty="0"/>
              <a:t>Unit </a:t>
            </a:r>
          </a:p>
          <a:p>
            <a:r>
              <a:rPr lang="en-AU" sz="3200" dirty="0"/>
              <a:t>ECP </a:t>
            </a:r>
          </a:p>
          <a:p>
            <a:r>
              <a:rPr lang="en-AU" sz="3200" dirty="0"/>
              <a:t>Blackboard </a:t>
            </a:r>
          </a:p>
        </p:txBody>
      </p:sp>
      <p:sp>
        <p:nvSpPr>
          <p:cNvPr id="4" name="TextBox 3"/>
          <p:cNvSpPr txBox="1"/>
          <p:nvPr/>
        </p:nvSpPr>
        <p:spPr>
          <a:xfrm>
            <a:off x="4585198" y="3074750"/>
            <a:ext cx="3672408" cy="3046988"/>
          </a:xfrm>
          <a:prstGeom prst="rect">
            <a:avLst/>
          </a:prstGeom>
          <a:noFill/>
        </p:spPr>
        <p:txBody>
          <a:bodyPr wrap="square" rtlCol="0">
            <a:spAutoFit/>
          </a:bodyPr>
          <a:lstStyle/>
          <a:p>
            <a:r>
              <a:rPr lang="en-AU" sz="3200" b="1" dirty="0">
                <a:solidFill>
                  <a:schemeClr val="accent1"/>
                </a:solidFill>
              </a:rPr>
              <a:t>Your Degree</a:t>
            </a:r>
          </a:p>
          <a:p>
            <a:r>
              <a:rPr lang="en-AU" sz="3200" dirty="0"/>
              <a:t>Program</a:t>
            </a:r>
          </a:p>
          <a:p>
            <a:r>
              <a:rPr lang="en-AU" sz="3200" dirty="0"/>
              <a:t>Plan </a:t>
            </a:r>
          </a:p>
          <a:p>
            <a:pPr marL="457200" indent="-457200">
              <a:buFont typeface="Arial" panose="020B0604020202020204" pitchFamily="34" charset="0"/>
              <a:buChar char="‒"/>
            </a:pPr>
            <a:r>
              <a:rPr lang="en-AU" sz="3200" dirty="0"/>
              <a:t>Minor </a:t>
            </a:r>
          </a:p>
          <a:p>
            <a:pPr marL="457200" indent="-457200">
              <a:buFont typeface="Arial" panose="020B0604020202020204" pitchFamily="34" charset="0"/>
              <a:buChar char="‒"/>
            </a:pPr>
            <a:r>
              <a:rPr lang="en-AU" sz="3200" dirty="0"/>
              <a:t>Major</a:t>
            </a:r>
          </a:p>
          <a:p>
            <a:pPr marL="457200" indent="-457200">
              <a:buFont typeface="Arial" panose="020B0604020202020204" pitchFamily="34" charset="0"/>
              <a:buChar char="‒"/>
            </a:pPr>
            <a:r>
              <a:rPr lang="en-AU" sz="3200" dirty="0"/>
              <a:t>Extended major </a:t>
            </a:r>
          </a:p>
        </p:txBody>
      </p:sp>
      <p:pic>
        <p:nvPicPr>
          <p:cNvPr id="6" name="Picture 5"/>
          <p:cNvPicPr>
            <a:picLocks noChangeAspect="1"/>
          </p:cNvPicPr>
          <p:nvPr/>
        </p:nvPicPr>
        <p:blipFill>
          <a:blip r:embed="rId3"/>
          <a:stretch>
            <a:fillRect/>
          </a:stretch>
        </p:blipFill>
        <p:spPr>
          <a:xfrm>
            <a:off x="1415480" y="1628800"/>
            <a:ext cx="1309027" cy="1151509"/>
          </a:xfrm>
          <a:prstGeom prst="rect">
            <a:avLst/>
          </a:prstGeom>
        </p:spPr>
      </p:pic>
      <p:pic>
        <p:nvPicPr>
          <p:cNvPr id="8" name="Picture 7"/>
          <p:cNvPicPr>
            <a:picLocks noChangeAspect="1"/>
          </p:cNvPicPr>
          <p:nvPr/>
        </p:nvPicPr>
        <p:blipFill>
          <a:blip r:embed="rId4"/>
          <a:stretch>
            <a:fillRect/>
          </a:stretch>
        </p:blipFill>
        <p:spPr>
          <a:xfrm>
            <a:off x="9135932" y="1628800"/>
            <a:ext cx="1206343" cy="1151509"/>
          </a:xfrm>
          <a:prstGeom prst="rect">
            <a:avLst/>
          </a:prstGeom>
        </p:spPr>
      </p:pic>
      <p:pic>
        <p:nvPicPr>
          <p:cNvPr id="10" name="Picture 9"/>
          <p:cNvPicPr>
            <a:picLocks noChangeAspect="1"/>
          </p:cNvPicPr>
          <p:nvPr/>
        </p:nvPicPr>
        <p:blipFill>
          <a:blip r:embed="rId5"/>
          <a:stretch>
            <a:fillRect/>
          </a:stretch>
        </p:blipFill>
        <p:spPr>
          <a:xfrm>
            <a:off x="5112723" y="1482960"/>
            <a:ext cx="1308679" cy="1297349"/>
          </a:xfrm>
          <a:prstGeom prst="rect">
            <a:avLst/>
          </a:prstGeom>
        </p:spPr>
      </p:pic>
      <p:sp>
        <p:nvSpPr>
          <p:cNvPr id="5" name="Date Placeholder 4"/>
          <p:cNvSpPr>
            <a:spLocks noGrp="1"/>
          </p:cNvSpPr>
          <p:nvPr>
            <p:ph type="dt" sz="half" idx="2"/>
          </p:nvPr>
        </p:nvSpPr>
        <p:spPr/>
        <p:txBody>
          <a:bodyPr/>
          <a:lstStyle/>
          <a:p>
            <a:r>
              <a:rPr lang="en-US"/>
              <a:t>CRICOS code 00025B</a:t>
            </a:r>
            <a:endParaRPr lang="en-AU" dirty="0"/>
          </a:p>
        </p:txBody>
      </p:sp>
      <p:sp>
        <p:nvSpPr>
          <p:cNvPr id="9" name="Slide Number Placeholder 8"/>
          <p:cNvSpPr>
            <a:spLocks noGrp="1"/>
          </p:cNvSpPr>
          <p:nvPr>
            <p:ph type="sldNum" sz="quarter" idx="18"/>
          </p:nvPr>
        </p:nvSpPr>
        <p:spPr/>
        <p:txBody>
          <a:bodyPr/>
          <a:lstStyle/>
          <a:p>
            <a:fld id="{E917DE0E-AFB1-41FD-BC35-27DB61CA125F}" type="slidenum">
              <a:rPr lang="en-AU" smtClean="0"/>
              <a:pPr/>
              <a:t>33</a:t>
            </a:fld>
            <a:endParaRPr lang="en-AU" dirty="0"/>
          </a:p>
        </p:txBody>
      </p:sp>
    </p:spTree>
    <p:extLst>
      <p:ext uri="{BB962C8B-B14F-4D97-AF65-F5344CB8AC3E}">
        <p14:creationId xmlns:p14="http://schemas.microsoft.com/office/powerpoint/2010/main" val="73245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6" y="1052736"/>
            <a:ext cx="4248546" cy="469056"/>
          </a:xfrm>
        </p:spPr>
        <p:txBody>
          <a:bodyPr>
            <a:normAutofit fontScale="90000"/>
          </a:bodyPr>
          <a:lstStyle/>
          <a:p>
            <a:pPr algn="ctr"/>
            <a:r>
              <a:rPr lang="en-AU" dirty="0"/>
              <a:t>Course enrolment &amp; tutorial sign-on</a:t>
            </a:r>
          </a:p>
        </p:txBody>
      </p:sp>
      <p:sp>
        <p:nvSpPr>
          <p:cNvPr id="6" name="Slide Number Placeholder 5"/>
          <p:cNvSpPr>
            <a:spLocks noGrp="1"/>
          </p:cNvSpPr>
          <p:nvPr>
            <p:ph type="sldNum" sz="quarter" idx="18"/>
          </p:nvPr>
        </p:nvSpPr>
        <p:spPr/>
        <p:txBody>
          <a:bodyPr/>
          <a:lstStyle/>
          <a:p>
            <a:fld id="{E917DE0E-AFB1-41FD-BC35-27DB61CA125F}" type="slidenum">
              <a:rPr lang="en-AU" smtClean="0"/>
              <a:pPr/>
              <a:t>34</a:t>
            </a:fld>
            <a:endParaRPr lang="en-AU" dirty="0"/>
          </a:p>
        </p:txBody>
      </p:sp>
      <p:sp>
        <p:nvSpPr>
          <p:cNvPr id="4" name="Rectangle 3"/>
          <p:cNvSpPr/>
          <p:nvPr/>
        </p:nvSpPr>
        <p:spPr>
          <a:xfrm>
            <a:off x="623392" y="1925152"/>
            <a:ext cx="4914602" cy="4093428"/>
          </a:xfrm>
          <a:prstGeom prst="rect">
            <a:avLst/>
          </a:prstGeom>
        </p:spPr>
        <p:txBody>
          <a:bodyPr wrap="square">
            <a:spAutoFit/>
          </a:bodyPr>
          <a:lstStyle/>
          <a:p>
            <a:pPr marL="342900" indent="-342900">
              <a:spcAft>
                <a:spcPts val="1200"/>
              </a:spcAft>
              <a:buFont typeface="Arial" panose="020B0604020202020204" pitchFamily="34" charset="0"/>
              <a:buChar char="•"/>
            </a:pPr>
            <a:r>
              <a:rPr lang="en-AU" sz="2400" dirty="0"/>
              <a:t>Log into </a:t>
            </a:r>
            <a:r>
              <a:rPr lang="en-AU" sz="2400" dirty="0">
                <a:hlinkClick r:id="rId4"/>
              </a:rPr>
              <a:t>Starting at UQ</a:t>
            </a:r>
            <a:r>
              <a:rPr lang="en-AU" sz="2400" dirty="0"/>
              <a:t>. Go to </a:t>
            </a:r>
            <a:r>
              <a:rPr lang="en-AU" sz="2400" dirty="0" err="1"/>
              <a:t>mySI</a:t>
            </a:r>
            <a:r>
              <a:rPr lang="en-AU" sz="2400" dirty="0"/>
              <a:t>-net</a:t>
            </a:r>
            <a:r>
              <a:rPr lang="en-AU" sz="2400" b="1" dirty="0"/>
              <a:t> </a:t>
            </a:r>
            <a:r>
              <a:rPr lang="en-AU" sz="2400" dirty="0"/>
              <a:t>to enrol in courses. </a:t>
            </a:r>
          </a:p>
          <a:p>
            <a:pPr marL="342900" indent="-342900">
              <a:spcAft>
                <a:spcPts val="1200"/>
              </a:spcAft>
              <a:buFont typeface="Arial" panose="020B0604020202020204" pitchFamily="34" charset="0"/>
              <a:buChar char="•"/>
            </a:pPr>
            <a:r>
              <a:rPr lang="en-AU" sz="2400" dirty="0"/>
              <a:t>Once you are enrolled in a course, you should be able to see if tutorial sign-on is required. If not, this will be covered in your first lecture. </a:t>
            </a:r>
          </a:p>
          <a:p>
            <a:pPr marL="342900" indent="-342900">
              <a:spcAft>
                <a:spcPts val="1200"/>
              </a:spcAft>
              <a:buFont typeface="Arial" panose="020B0604020202020204" pitchFamily="34" charset="0"/>
              <a:buChar char="•"/>
            </a:pPr>
            <a:r>
              <a:rPr lang="en-AU" sz="2400" dirty="0"/>
              <a:t>If you have a problem with sign-on, email your school admin team. </a:t>
            </a:r>
          </a:p>
        </p:txBody>
      </p:sp>
      <p:sp>
        <p:nvSpPr>
          <p:cNvPr id="2" name="Date Placeholder 1"/>
          <p:cNvSpPr>
            <a:spLocks noGrp="1"/>
          </p:cNvSpPr>
          <p:nvPr>
            <p:ph type="dt" sz="half" idx="2"/>
          </p:nvPr>
        </p:nvSpPr>
        <p:spPr/>
        <p:txBody>
          <a:bodyPr/>
          <a:lstStyle/>
          <a:p>
            <a:r>
              <a:rPr lang="en-US"/>
              <a:t>CRICOS code 00025B</a:t>
            </a:r>
            <a:endParaRPr lang="en-AU" dirty="0"/>
          </a:p>
        </p:txBody>
      </p:sp>
      <p:sp>
        <p:nvSpPr>
          <p:cNvPr id="7" name="Title 2"/>
          <p:cNvSpPr txBox="1">
            <a:spLocks/>
          </p:cNvSpPr>
          <p:nvPr/>
        </p:nvSpPr>
        <p:spPr>
          <a:xfrm>
            <a:off x="6600056" y="908720"/>
            <a:ext cx="4248546" cy="469056"/>
          </a:xfrm>
          <a:prstGeom prst="rect">
            <a:avLst/>
          </a:prstGeom>
        </p:spPr>
        <p:txBody>
          <a:bodyPr vert="horz" lIns="0" tIns="0" rIns="0" bIns="0" rtlCol="0" anchor="ctr">
            <a:normAutofit fontScale="97500"/>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algn="ctr"/>
            <a:r>
              <a:rPr lang="en-AU" dirty="0"/>
              <a:t>Textbooks</a:t>
            </a:r>
          </a:p>
        </p:txBody>
      </p:sp>
      <p:sp>
        <p:nvSpPr>
          <p:cNvPr id="8" name="Rectangle 7"/>
          <p:cNvSpPr/>
          <p:nvPr/>
        </p:nvSpPr>
        <p:spPr>
          <a:xfrm>
            <a:off x="6802319" y="1449766"/>
            <a:ext cx="4392488" cy="5139869"/>
          </a:xfrm>
          <a:prstGeom prst="rect">
            <a:avLst/>
          </a:prstGeom>
        </p:spPr>
        <p:txBody>
          <a:bodyPr wrap="square">
            <a:spAutoFit/>
          </a:bodyPr>
          <a:lstStyle/>
          <a:p>
            <a:pPr>
              <a:spcAft>
                <a:spcPts val="1200"/>
              </a:spcAft>
            </a:pPr>
            <a:r>
              <a:rPr lang="en-AU" sz="2400" dirty="0"/>
              <a:t>Wait until Week 1 to work out what textbooks you should get</a:t>
            </a:r>
          </a:p>
          <a:p>
            <a:pPr marL="285750" indent="-285750">
              <a:spcAft>
                <a:spcPts val="1200"/>
              </a:spcAft>
              <a:buFont typeface="Arial" panose="020B0604020202020204" pitchFamily="34" charset="0"/>
              <a:buChar char="•"/>
            </a:pPr>
            <a:r>
              <a:rPr lang="en-AU" sz="2400" b="1" dirty="0"/>
              <a:t>Buy</a:t>
            </a:r>
            <a:r>
              <a:rPr lang="en-AU" sz="2400" dirty="0"/>
              <a:t>: </a:t>
            </a:r>
            <a:r>
              <a:rPr lang="en-AU" sz="2400" dirty="0">
                <a:hlinkClick r:id="rId5"/>
              </a:rPr>
              <a:t>The School Locker</a:t>
            </a:r>
            <a:r>
              <a:rPr lang="en-AU" sz="2400" dirty="0"/>
              <a:t> or UQ Union Second Hand Textbooks (</a:t>
            </a:r>
            <a:r>
              <a:rPr lang="en-AU" sz="2400" dirty="0">
                <a:hlinkClick r:id="rId6"/>
              </a:rPr>
              <a:t>https://www.uqusecondhandtexts.com/</a:t>
            </a:r>
            <a:r>
              <a:rPr lang="en-AU" sz="2400" dirty="0"/>
              <a:t> )</a:t>
            </a:r>
          </a:p>
          <a:p>
            <a:pPr marL="285750" indent="-285750">
              <a:spcAft>
                <a:spcPts val="1200"/>
              </a:spcAft>
              <a:buFont typeface="Arial" panose="020B0604020202020204" pitchFamily="34" charset="0"/>
              <a:buChar char="•"/>
            </a:pPr>
            <a:r>
              <a:rPr lang="en-AU" sz="2400" b="1" dirty="0"/>
              <a:t>Print</a:t>
            </a:r>
            <a:r>
              <a:rPr lang="en-AU" sz="2400" dirty="0"/>
              <a:t>: </a:t>
            </a:r>
            <a:r>
              <a:rPr lang="en-AU" sz="2400" dirty="0">
                <a:hlinkClick r:id="rId7"/>
              </a:rPr>
              <a:t>UQ Print</a:t>
            </a:r>
            <a:r>
              <a:rPr lang="en-AU" sz="2400" dirty="0"/>
              <a:t> </a:t>
            </a:r>
          </a:p>
          <a:p>
            <a:pPr marL="285750" indent="-285750">
              <a:spcAft>
                <a:spcPts val="1200"/>
              </a:spcAft>
              <a:buFont typeface="Arial" panose="020B0604020202020204" pitchFamily="34" charset="0"/>
              <a:buChar char="•"/>
            </a:pPr>
            <a:r>
              <a:rPr lang="en-AU" sz="2400" b="1" dirty="0"/>
              <a:t>Borrow</a:t>
            </a:r>
            <a:r>
              <a:rPr lang="en-AU" sz="2400" dirty="0"/>
              <a:t>: UQ Library</a:t>
            </a:r>
          </a:p>
          <a:p>
            <a:pPr marL="285750" indent="-285750">
              <a:spcAft>
                <a:spcPts val="1200"/>
              </a:spcAft>
              <a:buFont typeface="Arial" panose="020B0604020202020204" pitchFamily="34" charset="0"/>
              <a:buChar char="•"/>
            </a:pPr>
            <a:r>
              <a:rPr lang="en-AU" sz="2400" dirty="0"/>
              <a:t> </a:t>
            </a:r>
            <a:r>
              <a:rPr lang="en-AU" sz="2400" b="1" dirty="0"/>
              <a:t>Remember: </a:t>
            </a:r>
            <a:r>
              <a:rPr lang="en-AU" sz="2400" dirty="0"/>
              <a:t>Many books/texts are available as e-books through the library.</a:t>
            </a:r>
          </a:p>
        </p:txBody>
      </p:sp>
    </p:spTree>
    <p:extLst>
      <p:ext uri="{BB962C8B-B14F-4D97-AF65-F5344CB8AC3E}">
        <p14:creationId xmlns:p14="http://schemas.microsoft.com/office/powerpoint/2010/main" val="390472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000" b="1" dirty="0" err="1"/>
              <a:t>MyUQ</a:t>
            </a:r>
            <a:r>
              <a:rPr lang="en-US" sz="2000" b="1" dirty="0"/>
              <a:t> – Access to everything:</a:t>
            </a:r>
          </a:p>
          <a:p>
            <a:pPr lvl="1"/>
            <a:r>
              <a:rPr lang="en-US" dirty="0"/>
              <a:t>student email account – check regularly!</a:t>
            </a:r>
          </a:p>
          <a:p>
            <a:pPr lvl="1"/>
            <a:r>
              <a:rPr lang="en-US" dirty="0" err="1"/>
              <a:t>mySi</a:t>
            </a:r>
            <a:r>
              <a:rPr lang="en-US" dirty="0"/>
              <a:t>-net: enrolment, dropping courses, fee information, semester grades, GPA etc.</a:t>
            </a:r>
          </a:p>
          <a:p>
            <a:pPr lvl="1"/>
            <a:r>
              <a:rPr lang="en-US" dirty="0"/>
              <a:t>Allocate+ : class sign-on, timetable</a:t>
            </a:r>
          </a:p>
          <a:p>
            <a:pPr lvl="1"/>
            <a:r>
              <a:rPr lang="en-US" dirty="0"/>
              <a:t>Blackboard (e-learning): School of Education community noticeboard, important course announcements, individual assessment grades etc.</a:t>
            </a:r>
          </a:p>
          <a:p>
            <a:pPr lvl="2"/>
            <a:r>
              <a:rPr lang="en-US" sz="2000" dirty="0"/>
              <a:t>Turnitin: assessment submission (unless otherwise specified, e.g. </a:t>
            </a:r>
            <a:r>
              <a:rPr lang="en-US" sz="2000" dirty="0" err="1"/>
              <a:t>prac</a:t>
            </a:r>
            <a:r>
              <a:rPr lang="en-US" sz="2000" dirty="0"/>
              <a:t>. reports through Blackboard)</a:t>
            </a:r>
          </a:p>
          <a:p>
            <a:pPr lvl="1"/>
            <a:r>
              <a:rPr lang="en-US" dirty="0"/>
              <a:t>Electronic Course Profiles (ECPs): Courses and Programs website, provides course outline, learning resources, assessment information, course coordinator contact details etc.</a:t>
            </a:r>
          </a:p>
          <a:p>
            <a:endParaRPr lang="en-US" sz="2000" dirty="0"/>
          </a:p>
        </p:txBody>
      </p:sp>
      <p:sp>
        <p:nvSpPr>
          <p:cNvPr id="3" name="Title 2"/>
          <p:cNvSpPr>
            <a:spLocks noGrp="1"/>
          </p:cNvSpPr>
          <p:nvPr>
            <p:ph type="title"/>
          </p:nvPr>
        </p:nvSpPr>
        <p:spPr/>
        <p:txBody>
          <a:bodyPr/>
          <a:lstStyle/>
          <a:p>
            <a:r>
              <a:rPr lang="en-US" dirty="0"/>
              <a:t>UQ Portals</a:t>
            </a:r>
          </a:p>
        </p:txBody>
      </p:sp>
    </p:spTree>
    <p:extLst>
      <p:ext uri="{BB962C8B-B14F-4D97-AF65-F5344CB8AC3E}">
        <p14:creationId xmlns:p14="http://schemas.microsoft.com/office/powerpoint/2010/main" val="3763995537"/>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4. Settling into university life </a:t>
            </a:r>
          </a:p>
        </p:txBody>
      </p:sp>
    </p:spTree>
    <p:extLst>
      <p:ext uri="{BB962C8B-B14F-4D97-AF65-F5344CB8AC3E}">
        <p14:creationId xmlns:p14="http://schemas.microsoft.com/office/powerpoint/2010/main" val="383077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285750" indent="-285750">
              <a:buFont typeface="Arial" panose="020B0604020202020204" pitchFamily="34" charset="0"/>
              <a:buChar char="•"/>
            </a:pPr>
            <a:r>
              <a:rPr lang="en-AU" dirty="0"/>
              <a:t>Learning Assistance</a:t>
            </a:r>
          </a:p>
          <a:p>
            <a:pPr marL="285750" indent="-285750">
              <a:buFont typeface="Arial" panose="020B0604020202020204" pitchFamily="34" charset="0"/>
              <a:buChar char="•"/>
            </a:pPr>
            <a:r>
              <a:rPr lang="en-AU" dirty="0"/>
              <a:t>Disability Support</a:t>
            </a:r>
          </a:p>
          <a:p>
            <a:pPr marL="285750" indent="-285750">
              <a:buFont typeface="Arial" panose="020B0604020202020204" pitchFamily="34" charset="0"/>
              <a:buChar char="•"/>
            </a:pPr>
            <a:r>
              <a:rPr lang="en-AU" dirty="0"/>
              <a:t>Counselling Services</a:t>
            </a:r>
          </a:p>
          <a:p>
            <a:pPr marL="285750" indent="-285750">
              <a:buFont typeface="Arial" panose="020B0604020202020204" pitchFamily="34" charset="0"/>
              <a:buChar char="•"/>
            </a:pPr>
            <a:r>
              <a:rPr lang="en-AU" dirty="0"/>
              <a:t>International Student Services</a:t>
            </a:r>
          </a:p>
          <a:p>
            <a:pPr marL="285750" indent="-285750">
              <a:buFont typeface="Arial" panose="020B0604020202020204" pitchFamily="34" charset="0"/>
              <a:buChar char="•"/>
            </a:pPr>
            <a:r>
              <a:rPr lang="en-AU" dirty="0"/>
              <a:t>Careers &amp; Employment Services</a:t>
            </a:r>
          </a:p>
          <a:p>
            <a:pPr marL="285750" indent="-285750">
              <a:buFont typeface="Arial" panose="020B0604020202020204" pitchFamily="34" charset="0"/>
              <a:buChar char="•"/>
            </a:pPr>
            <a:r>
              <a:rPr lang="en-AU" dirty="0"/>
              <a:t>Accommodation</a:t>
            </a:r>
          </a:p>
          <a:p>
            <a:pPr marL="285750" indent="-285750">
              <a:buFont typeface="Arial" panose="020B0604020202020204" pitchFamily="34" charset="0"/>
              <a:buChar char="•"/>
            </a:pPr>
            <a:r>
              <a:rPr lang="en-AU" dirty="0"/>
              <a:t>Multi-faith chaplaincy</a:t>
            </a:r>
          </a:p>
          <a:p>
            <a:pPr marL="285750" indent="-285750">
              <a:buFont typeface="Arial" panose="020B0604020202020204" pitchFamily="34" charset="0"/>
              <a:buChar char="•"/>
            </a:pPr>
            <a:r>
              <a:rPr lang="en-AU" dirty="0"/>
              <a:t>Lots of workshops for skill development &amp; support</a:t>
            </a:r>
          </a:p>
          <a:p>
            <a:endParaRPr lang="en-AU" dirty="0"/>
          </a:p>
          <a:p>
            <a:r>
              <a:rPr lang="en-AU" dirty="0"/>
              <a:t>ALL FREE!</a:t>
            </a:r>
          </a:p>
        </p:txBody>
      </p:sp>
      <p:sp>
        <p:nvSpPr>
          <p:cNvPr id="3" name="Title 2"/>
          <p:cNvSpPr>
            <a:spLocks noGrp="1"/>
          </p:cNvSpPr>
          <p:nvPr>
            <p:ph type="title"/>
          </p:nvPr>
        </p:nvSpPr>
        <p:spPr/>
        <p:txBody>
          <a:bodyPr/>
          <a:lstStyle/>
          <a:p>
            <a:r>
              <a:rPr lang="en-AU" dirty="0"/>
              <a:t>Student Services (Central UQ)</a:t>
            </a:r>
          </a:p>
        </p:txBody>
      </p:sp>
      <p:sp>
        <p:nvSpPr>
          <p:cNvPr id="6" name="Slide Number Placeholder 5"/>
          <p:cNvSpPr>
            <a:spLocks noGrp="1"/>
          </p:cNvSpPr>
          <p:nvPr>
            <p:ph type="sldNum" sz="quarter" idx="18"/>
          </p:nvPr>
        </p:nvSpPr>
        <p:spPr/>
        <p:txBody>
          <a:bodyPr/>
          <a:lstStyle/>
          <a:p>
            <a:fld id="{E917DE0E-AFB1-41FD-BC35-27DB61CA125F}" type="slidenum">
              <a:rPr lang="en-AU" smtClean="0"/>
              <a:pPr/>
              <a:t>37</a:t>
            </a:fld>
            <a:endParaRPr lang="en-AU" dirty="0"/>
          </a:p>
        </p:txBody>
      </p:sp>
    </p:spTree>
    <p:extLst>
      <p:ext uri="{BB962C8B-B14F-4D97-AF65-F5344CB8AC3E}">
        <p14:creationId xmlns:p14="http://schemas.microsoft.com/office/powerpoint/2010/main" val="295152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29920"/>
            <a:chOff x="0" y="0"/>
            <a:chExt cx="12192000" cy="629920"/>
          </a:xfrm>
        </p:grpSpPr>
        <p:sp>
          <p:nvSpPr>
            <p:cNvPr id="3" name="object 3"/>
            <p:cNvSpPr/>
            <p:nvPr/>
          </p:nvSpPr>
          <p:spPr>
            <a:xfrm>
              <a:off x="0" y="0"/>
              <a:ext cx="12192000" cy="62941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97668" y="152400"/>
              <a:ext cx="1211579" cy="324612"/>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970889" y="2104389"/>
            <a:ext cx="7884795" cy="3613169"/>
          </a:xfrm>
          <a:prstGeom prst="rect">
            <a:avLst/>
          </a:prstGeom>
        </p:spPr>
        <p:txBody>
          <a:bodyPr vert="horz" wrap="square" lIns="0" tIns="12065" rIns="0" bIns="0" rtlCol="0">
            <a:spAutoFit/>
          </a:bodyPr>
          <a:lstStyle/>
          <a:p>
            <a:pPr marL="307975" indent="-295910">
              <a:lnSpc>
                <a:spcPct val="100000"/>
              </a:lnSpc>
              <a:spcBef>
                <a:spcPts val="95"/>
              </a:spcBef>
              <a:buAutoNum type="arabicPeriod"/>
              <a:tabLst>
                <a:tab pos="308610" algn="l"/>
              </a:tabLst>
            </a:pPr>
            <a:r>
              <a:rPr sz="2200" spc="-5" dirty="0">
                <a:solidFill>
                  <a:schemeClr val="accent2"/>
                </a:solidFill>
                <a:latin typeface="Arial"/>
                <a:cs typeface="Arial"/>
              </a:rPr>
              <a:t>Attend your lectures and</a:t>
            </a:r>
            <a:r>
              <a:rPr sz="2200" spc="40" dirty="0">
                <a:solidFill>
                  <a:schemeClr val="accent2"/>
                </a:solidFill>
                <a:latin typeface="Arial"/>
                <a:cs typeface="Arial"/>
              </a:rPr>
              <a:t> </a:t>
            </a:r>
            <a:r>
              <a:rPr sz="2200" spc="-5" dirty="0">
                <a:solidFill>
                  <a:schemeClr val="accent2"/>
                </a:solidFill>
                <a:latin typeface="Arial"/>
                <a:cs typeface="Arial"/>
              </a:rPr>
              <a:t>tutorials</a:t>
            </a:r>
            <a:r>
              <a:rPr lang="en-US" sz="2200" spc="-5" dirty="0">
                <a:solidFill>
                  <a:schemeClr val="accent2"/>
                </a:solidFill>
                <a:latin typeface="Arial"/>
                <a:cs typeface="Arial"/>
              </a:rPr>
              <a:t>!</a:t>
            </a:r>
            <a:endParaRPr sz="2200" dirty="0">
              <a:solidFill>
                <a:schemeClr val="accent2"/>
              </a:solidFill>
              <a:latin typeface="Arial"/>
              <a:cs typeface="Arial"/>
            </a:endParaRPr>
          </a:p>
          <a:p>
            <a:pPr>
              <a:lnSpc>
                <a:spcPct val="100000"/>
              </a:lnSpc>
              <a:spcBef>
                <a:spcPts val="40"/>
              </a:spcBef>
              <a:buFont typeface="Arial"/>
              <a:buAutoNum type="arabicPeriod"/>
            </a:pPr>
            <a:endParaRPr sz="2550" dirty="0">
              <a:latin typeface="Arial"/>
              <a:cs typeface="Arial"/>
            </a:endParaRPr>
          </a:p>
          <a:p>
            <a:pPr marL="323215" indent="-311150">
              <a:lnSpc>
                <a:spcPct val="100000"/>
              </a:lnSpc>
              <a:spcBef>
                <a:spcPts val="5"/>
              </a:spcBef>
              <a:buAutoNum type="arabicPeriod"/>
              <a:tabLst>
                <a:tab pos="323850" algn="l"/>
              </a:tabLst>
            </a:pPr>
            <a:r>
              <a:rPr sz="2200" spc="-5" dirty="0">
                <a:latin typeface="Arial"/>
                <a:cs typeface="Arial"/>
              </a:rPr>
              <a:t>Make</a:t>
            </a:r>
            <a:r>
              <a:rPr sz="2200" spc="10" dirty="0">
                <a:latin typeface="Arial"/>
                <a:cs typeface="Arial"/>
              </a:rPr>
              <a:t> </a:t>
            </a:r>
            <a:r>
              <a:rPr sz="2200" spc="-5" dirty="0">
                <a:latin typeface="Arial"/>
                <a:cs typeface="Arial"/>
              </a:rPr>
              <a:t>friends</a:t>
            </a:r>
            <a:r>
              <a:rPr lang="en-US" sz="2200" spc="-5" dirty="0">
                <a:latin typeface="Arial"/>
                <a:cs typeface="Arial"/>
              </a:rPr>
              <a:t>.</a:t>
            </a:r>
            <a:endParaRPr sz="2200" dirty="0">
              <a:latin typeface="Arial"/>
              <a:cs typeface="Arial"/>
            </a:endParaRPr>
          </a:p>
          <a:p>
            <a:pPr>
              <a:lnSpc>
                <a:spcPct val="100000"/>
              </a:lnSpc>
              <a:spcBef>
                <a:spcPts val="45"/>
              </a:spcBef>
              <a:buFont typeface="Arial"/>
              <a:buAutoNum type="arabicPeriod"/>
            </a:pPr>
            <a:endParaRPr sz="2550" dirty="0">
              <a:latin typeface="Arial"/>
              <a:cs typeface="Arial"/>
            </a:endParaRPr>
          </a:p>
          <a:p>
            <a:pPr marL="323215" indent="-311150">
              <a:lnSpc>
                <a:spcPct val="100000"/>
              </a:lnSpc>
              <a:buAutoNum type="arabicPeriod"/>
              <a:tabLst>
                <a:tab pos="323850" algn="l"/>
              </a:tabLst>
            </a:pPr>
            <a:r>
              <a:rPr sz="2200" spc="-5" dirty="0">
                <a:latin typeface="Arial"/>
                <a:cs typeface="Arial"/>
              </a:rPr>
              <a:t>Be organised and don’t leave assignments to the last</a:t>
            </a:r>
            <a:r>
              <a:rPr sz="2200" spc="45" dirty="0">
                <a:latin typeface="Arial"/>
                <a:cs typeface="Arial"/>
              </a:rPr>
              <a:t> </a:t>
            </a:r>
            <a:r>
              <a:rPr sz="2200" spc="-5" dirty="0">
                <a:latin typeface="Arial"/>
                <a:cs typeface="Arial"/>
              </a:rPr>
              <a:t>minute.</a:t>
            </a:r>
            <a:endParaRPr sz="2200" dirty="0">
              <a:latin typeface="Arial"/>
              <a:cs typeface="Arial"/>
            </a:endParaRPr>
          </a:p>
          <a:p>
            <a:pPr>
              <a:lnSpc>
                <a:spcPct val="100000"/>
              </a:lnSpc>
              <a:spcBef>
                <a:spcPts val="45"/>
              </a:spcBef>
              <a:buFont typeface="Arial"/>
              <a:buAutoNum type="arabicPeriod"/>
            </a:pPr>
            <a:endParaRPr sz="2550" dirty="0">
              <a:latin typeface="Arial"/>
              <a:cs typeface="Arial"/>
            </a:endParaRPr>
          </a:p>
          <a:p>
            <a:pPr marL="323215" indent="-311150">
              <a:lnSpc>
                <a:spcPct val="100000"/>
              </a:lnSpc>
              <a:buAutoNum type="arabicPeriod"/>
              <a:tabLst>
                <a:tab pos="323850" algn="l"/>
              </a:tabLst>
            </a:pPr>
            <a:r>
              <a:rPr sz="2200" spc="-5" dirty="0">
                <a:latin typeface="Arial"/>
                <a:cs typeface="Arial"/>
              </a:rPr>
              <a:t>Get involved – at uni– </a:t>
            </a:r>
            <a:r>
              <a:rPr lang="en-US" sz="2200" spc="-5" dirty="0">
                <a:latin typeface="Arial"/>
                <a:cs typeface="Arial"/>
              </a:rPr>
              <a:t>develop</a:t>
            </a:r>
            <a:r>
              <a:rPr sz="2200" spc="-5" dirty="0">
                <a:latin typeface="Arial"/>
                <a:cs typeface="Arial"/>
              </a:rPr>
              <a:t> a positive social</a:t>
            </a:r>
            <a:r>
              <a:rPr sz="2200" spc="80" dirty="0">
                <a:latin typeface="Arial"/>
                <a:cs typeface="Arial"/>
              </a:rPr>
              <a:t> </a:t>
            </a:r>
            <a:r>
              <a:rPr sz="2200" spc="-5" dirty="0">
                <a:latin typeface="Arial"/>
                <a:cs typeface="Arial"/>
              </a:rPr>
              <a:t>network</a:t>
            </a:r>
            <a:r>
              <a:rPr lang="en-US" sz="2200" spc="-5" dirty="0">
                <a:latin typeface="Arial"/>
                <a:cs typeface="Arial"/>
              </a:rPr>
              <a:t>.</a:t>
            </a:r>
            <a:endParaRPr sz="2200" dirty="0">
              <a:latin typeface="Arial"/>
              <a:cs typeface="Arial"/>
            </a:endParaRPr>
          </a:p>
          <a:p>
            <a:pPr>
              <a:lnSpc>
                <a:spcPct val="100000"/>
              </a:lnSpc>
              <a:spcBef>
                <a:spcPts val="45"/>
              </a:spcBef>
              <a:buFont typeface="Arial"/>
              <a:buAutoNum type="arabicPeriod"/>
            </a:pPr>
            <a:endParaRPr sz="2550" dirty="0">
              <a:latin typeface="Arial"/>
              <a:cs typeface="Arial"/>
            </a:endParaRPr>
          </a:p>
          <a:p>
            <a:pPr marL="323215" indent="-311150">
              <a:lnSpc>
                <a:spcPct val="100000"/>
              </a:lnSpc>
              <a:buAutoNum type="arabicPeriod"/>
              <a:tabLst>
                <a:tab pos="323850" algn="l"/>
              </a:tabLst>
            </a:pPr>
            <a:r>
              <a:rPr sz="2200" spc="-5" dirty="0">
                <a:latin typeface="Arial"/>
                <a:cs typeface="Arial"/>
              </a:rPr>
              <a:t>Be involved with your </a:t>
            </a:r>
            <a:r>
              <a:rPr sz="2200" spc="-5" dirty="0" err="1">
                <a:latin typeface="Arial"/>
                <a:cs typeface="Arial"/>
              </a:rPr>
              <a:t>prac</a:t>
            </a:r>
            <a:r>
              <a:rPr lang="en-US" sz="2200" spc="-5" dirty="0">
                <a:latin typeface="Arial"/>
                <a:cs typeface="Arial"/>
              </a:rPr>
              <a:t>.</a:t>
            </a:r>
            <a:r>
              <a:rPr sz="2200" spc="-5" dirty="0">
                <a:latin typeface="Arial"/>
                <a:cs typeface="Arial"/>
              </a:rPr>
              <a:t> – show initiative – </a:t>
            </a:r>
            <a:r>
              <a:rPr lang="en-US" sz="2200" spc="-5" dirty="0">
                <a:latin typeface="Arial"/>
                <a:cs typeface="Arial"/>
              </a:rPr>
              <a:t>again, create</a:t>
            </a:r>
            <a:r>
              <a:rPr sz="2200" spc="170" dirty="0">
                <a:latin typeface="Arial"/>
                <a:cs typeface="Arial"/>
              </a:rPr>
              <a:t> </a:t>
            </a:r>
            <a:r>
              <a:rPr sz="2200" spc="-5" dirty="0">
                <a:latin typeface="Arial"/>
                <a:cs typeface="Arial"/>
              </a:rPr>
              <a:t>networks</a:t>
            </a:r>
            <a:r>
              <a:rPr lang="en-US" sz="2200" spc="-5" dirty="0">
                <a:latin typeface="Arial"/>
                <a:cs typeface="Arial"/>
              </a:rPr>
              <a:t>.</a:t>
            </a:r>
            <a:endParaRPr sz="2200" dirty="0">
              <a:latin typeface="Arial"/>
              <a:cs typeface="Arial"/>
            </a:endParaRPr>
          </a:p>
        </p:txBody>
      </p:sp>
      <p:sp>
        <p:nvSpPr>
          <p:cNvPr id="8" name="object 8"/>
          <p:cNvSpPr txBox="1"/>
          <p:nvPr/>
        </p:nvSpPr>
        <p:spPr>
          <a:xfrm>
            <a:off x="11347450" y="6573946"/>
            <a:ext cx="189230" cy="13970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800" dirty="0">
                <a:latin typeface="Arial"/>
                <a:cs typeface="Arial"/>
              </a:rPr>
              <a:t>38</a:t>
            </a:fld>
            <a:endParaRPr sz="800">
              <a:latin typeface="Arial"/>
              <a:cs typeface="Arial"/>
            </a:endParaRPr>
          </a:p>
        </p:txBody>
      </p:sp>
      <p:sp>
        <p:nvSpPr>
          <p:cNvPr id="6" name="object 6"/>
          <p:cNvSpPr txBox="1">
            <a:spLocks noGrp="1"/>
          </p:cNvSpPr>
          <p:nvPr>
            <p:ph type="title"/>
          </p:nvPr>
        </p:nvSpPr>
        <p:spPr>
          <a:xfrm>
            <a:off x="682853" y="978865"/>
            <a:ext cx="6623050" cy="543560"/>
          </a:xfrm>
          <a:prstGeom prst="rect">
            <a:avLst/>
          </a:prstGeom>
        </p:spPr>
        <p:txBody>
          <a:bodyPr vert="horz" wrap="square" lIns="0" tIns="12065" rIns="0" bIns="0" rtlCol="0">
            <a:spAutoFit/>
          </a:bodyPr>
          <a:lstStyle/>
          <a:p>
            <a:pPr marL="12700">
              <a:lnSpc>
                <a:spcPct val="100000"/>
              </a:lnSpc>
              <a:spcBef>
                <a:spcPts val="95"/>
              </a:spcBef>
            </a:pPr>
            <a:r>
              <a:rPr sz="3400" spc="-130" dirty="0">
                <a:solidFill>
                  <a:srgbClr val="512379"/>
                </a:solidFill>
              </a:rPr>
              <a:t>Top </a:t>
            </a:r>
            <a:r>
              <a:rPr sz="3400" spc="-5" dirty="0">
                <a:solidFill>
                  <a:srgbClr val="512379"/>
                </a:solidFill>
              </a:rPr>
              <a:t>5 tips </a:t>
            </a:r>
            <a:r>
              <a:rPr sz="3400" dirty="0">
                <a:solidFill>
                  <a:srgbClr val="512379"/>
                </a:solidFill>
              </a:rPr>
              <a:t>from </a:t>
            </a:r>
            <a:r>
              <a:rPr sz="3400" spc="-5" dirty="0">
                <a:solidFill>
                  <a:srgbClr val="512379"/>
                </a:solidFill>
              </a:rPr>
              <a:t>Final year</a:t>
            </a:r>
            <a:r>
              <a:rPr sz="3400" spc="135" dirty="0">
                <a:solidFill>
                  <a:srgbClr val="512379"/>
                </a:solidFill>
              </a:rPr>
              <a:t> </a:t>
            </a:r>
            <a:r>
              <a:rPr sz="3400" spc="-5" dirty="0">
                <a:solidFill>
                  <a:srgbClr val="512379"/>
                </a:solidFill>
              </a:rPr>
              <a:t>students</a:t>
            </a:r>
            <a:endParaRPr sz="3400"/>
          </a:p>
        </p:txBody>
      </p:sp>
    </p:spTree>
    <p:extLst>
      <p:ext uri="{BB962C8B-B14F-4D97-AF65-F5344CB8AC3E}">
        <p14:creationId xmlns:p14="http://schemas.microsoft.com/office/powerpoint/2010/main" val="847617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CONTACT</a:t>
            </a:r>
          </a:p>
        </p:txBody>
      </p:sp>
      <p:sp>
        <p:nvSpPr>
          <p:cNvPr id="6" name="TextBox 1"/>
          <p:cNvSpPr txBox="1">
            <a:spLocks noChangeArrowheads="1"/>
          </p:cNvSpPr>
          <p:nvPr/>
        </p:nvSpPr>
        <p:spPr bwMode="auto">
          <a:xfrm>
            <a:off x="9632157" y="6521450"/>
            <a:ext cx="2376487"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r" eaLnBrk="1" hangingPunct="1">
              <a:spcBef>
                <a:spcPct val="0"/>
              </a:spcBef>
              <a:buFontTx/>
              <a:buNone/>
            </a:pPr>
            <a:r>
              <a:rPr lang="en-US" altLang="en-US" sz="700" dirty="0">
                <a:latin typeface="Arial" panose="020B0604020202020204" pitchFamily="34" charset="0"/>
              </a:rPr>
              <a:t>CRICOS Provider Number 00025B</a:t>
            </a:r>
          </a:p>
        </p:txBody>
      </p:sp>
      <p:pic>
        <p:nvPicPr>
          <p:cNvPr id="8" name="Picture 7" descr="Placeholder 8.jpg"/>
          <p:cNvPicPr>
            <a:picLocks noChangeAspect="1"/>
          </p:cNvPicPr>
          <p:nvPr/>
        </p:nvPicPr>
        <p:blipFill rotWithShape="1">
          <a:blip r:embed="rId3" cstate="print">
            <a:extLst>
              <a:ext uri="{28A0092B-C50C-407E-A947-70E740481C1C}">
                <a14:useLocalDpi xmlns:a14="http://schemas.microsoft.com/office/drawing/2010/main" val="0"/>
              </a:ext>
            </a:extLst>
          </a:blip>
          <a:srcRect l="15836" t="28864" r="28183" b="-12656"/>
          <a:stretch/>
        </p:blipFill>
        <p:spPr>
          <a:xfrm>
            <a:off x="-845740" y="2268364"/>
            <a:ext cx="5930900" cy="5918200"/>
          </a:xfrm>
          <a:prstGeom prst="ellipse">
            <a:avLst/>
          </a:prstGeom>
        </p:spPr>
      </p:pic>
      <p:sp>
        <p:nvSpPr>
          <p:cNvPr id="9" name="Rectangle 7"/>
          <p:cNvSpPr>
            <a:spLocks noChangeArrowheads="1"/>
          </p:cNvSpPr>
          <p:nvPr/>
        </p:nvSpPr>
        <p:spPr bwMode="auto">
          <a:xfrm>
            <a:off x="6908800" y="4208463"/>
            <a:ext cx="4381500" cy="1951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eaLnBrk="1" hangingPunct="1">
              <a:lnSpc>
                <a:spcPts val="2875"/>
              </a:lnSpc>
              <a:spcBef>
                <a:spcPct val="0"/>
              </a:spcBef>
              <a:buFontTx/>
              <a:buNone/>
            </a:pPr>
            <a:r>
              <a:rPr lang="en-AU" altLang="en-US" sz="1400" b="1" dirty="0">
                <a:latin typeface="Arial" panose="020B0604020202020204" pitchFamily="34" charset="0"/>
                <a:cs typeface="Arial" panose="020B0604020202020204" pitchFamily="34" charset="0"/>
              </a:rPr>
              <a:t>facebook.com/</a:t>
            </a:r>
            <a:r>
              <a:rPr lang="en-AU" altLang="en-US" sz="1400" b="1" dirty="0" err="1">
                <a:latin typeface="Arial" panose="020B0604020202020204" pitchFamily="34" charset="0"/>
                <a:cs typeface="Arial" panose="020B0604020202020204" pitchFamily="34" charset="0"/>
              </a:rPr>
              <a:t>uniofqld</a:t>
            </a:r>
            <a:endParaRPr lang="en-AU" altLang="en-US" sz="1400" b="1" dirty="0">
              <a:latin typeface="Arial" panose="020B0604020202020204" pitchFamily="34" charset="0"/>
              <a:cs typeface="Arial" panose="020B0604020202020204" pitchFamily="34" charset="0"/>
            </a:endParaRPr>
          </a:p>
          <a:p>
            <a:pPr eaLnBrk="1" hangingPunct="1">
              <a:lnSpc>
                <a:spcPts val="2875"/>
              </a:lnSpc>
              <a:spcBef>
                <a:spcPct val="0"/>
              </a:spcBef>
              <a:buFontTx/>
              <a:buNone/>
            </a:pPr>
            <a:r>
              <a:rPr lang="en-AU" altLang="en-US" sz="1400" b="1" dirty="0">
                <a:latin typeface="Arial" panose="020B0604020202020204" pitchFamily="34" charset="0"/>
                <a:cs typeface="Arial" panose="020B0604020202020204" pitchFamily="34" charset="0"/>
              </a:rPr>
              <a:t>instagram.com/</a:t>
            </a:r>
            <a:r>
              <a:rPr lang="en-AU" altLang="en-US" sz="1400" b="1" dirty="0" err="1">
                <a:latin typeface="Arial" panose="020B0604020202020204" pitchFamily="34" charset="0"/>
                <a:cs typeface="Arial" panose="020B0604020202020204" pitchFamily="34" charset="0"/>
              </a:rPr>
              <a:t>uniofqld</a:t>
            </a:r>
            <a:endParaRPr lang="en-AU" altLang="en-US" sz="1400" b="1" dirty="0">
              <a:latin typeface="Arial" panose="020B0604020202020204" pitchFamily="34" charset="0"/>
              <a:cs typeface="Arial" panose="020B0604020202020204" pitchFamily="34" charset="0"/>
            </a:endParaRPr>
          </a:p>
          <a:p>
            <a:pPr eaLnBrk="1" hangingPunct="1">
              <a:lnSpc>
                <a:spcPts val="2875"/>
              </a:lnSpc>
              <a:spcBef>
                <a:spcPct val="0"/>
              </a:spcBef>
              <a:buFontTx/>
              <a:buNone/>
            </a:pPr>
            <a:r>
              <a:rPr lang="en-AU" altLang="en-US" sz="1400" b="1" dirty="0" err="1">
                <a:latin typeface="Arial" panose="020B0604020202020204" pitchFamily="34" charset="0"/>
                <a:cs typeface="Arial" panose="020B0604020202020204" pitchFamily="34" charset="0"/>
              </a:rPr>
              <a:t>uniofqld</a:t>
            </a:r>
            <a:endParaRPr lang="en-AU" altLang="en-US" sz="1400" b="1" dirty="0">
              <a:latin typeface="Arial" panose="020B0604020202020204" pitchFamily="34" charset="0"/>
              <a:cs typeface="Arial" panose="020B0604020202020204" pitchFamily="34" charset="0"/>
            </a:endParaRPr>
          </a:p>
          <a:p>
            <a:pPr eaLnBrk="1" hangingPunct="1">
              <a:lnSpc>
                <a:spcPts val="2875"/>
              </a:lnSpc>
              <a:spcBef>
                <a:spcPct val="0"/>
              </a:spcBef>
              <a:buFontTx/>
              <a:buNone/>
            </a:pPr>
            <a:endParaRPr lang="en-AU" altLang="en-US" sz="1400" b="1" dirty="0">
              <a:latin typeface="Arial" panose="020B0604020202020204" pitchFamily="34" charset="0"/>
              <a:cs typeface="Arial" panose="020B0604020202020204" pitchFamily="34" charset="0"/>
            </a:endParaRPr>
          </a:p>
          <a:p>
            <a:pPr eaLnBrk="1" hangingPunct="1">
              <a:lnSpc>
                <a:spcPts val="2875"/>
              </a:lnSpc>
              <a:spcBef>
                <a:spcPct val="0"/>
              </a:spcBef>
              <a:buFontTx/>
              <a:buNone/>
            </a:pPr>
            <a:endParaRPr lang="en-AU" altLang="en-US" sz="1400" b="1" dirty="0">
              <a:latin typeface="Arial" panose="020B0604020202020204" pitchFamily="34" charset="0"/>
              <a:cs typeface="Arial" panose="020B0604020202020204" pitchFamily="34" charset="0"/>
            </a:endParaRPr>
          </a:p>
        </p:txBody>
      </p:sp>
      <p:pic>
        <p:nvPicPr>
          <p:cNvPr id="10" name="Picture 5" descr="Facebook Black.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0025" y="4281488"/>
            <a:ext cx="33020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3513" y="5026025"/>
            <a:ext cx="407987"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3675" y="4648200"/>
            <a:ext cx="3429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7"/>
          <p:cNvSpPr>
            <a:spLocks noChangeArrowheads="1"/>
          </p:cNvSpPr>
          <p:nvPr/>
        </p:nvSpPr>
        <p:spPr bwMode="auto">
          <a:xfrm>
            <a:off x="6550024" y="1566109"/>
            <a:ext cx="4740275" cy="2605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nSpc>
                <a:spcPts val="1800"/>
              </a:lnSpc>
              <a:spcBef>
                <a:spcPct val="0"/>
              </a:spcBef>
              <a:spcAft>
                <a:spcPts val="1400"/>
              </a:spcAft>
              <a:buNone/>
            </a:pPr>
            <a:r>
              <a:rPr lang="en-AU" altLang="en-US" sz="1600" b="1" dirty="0">
                <a:latin typeface="Arial" panose="020B0604020202020204" pitchFamily="34" charset="0"/>
                <a:cs typeface="Arial" panose="020B0604020202020204" pitchFamily="34" charset="0"/>
              </a:rPr>
              <a:t>Enquiries: </a:t>
            </a:r>
            <a:r>
              <a:rPr lang="en-AU" altLang="en-US" sz="1600" dirty="0">
                <a:latin typeface="Arial" panose="020B0604020202020204" pitchFamily="34" charset="0"/>
                <a:cs typeface="Arial" panose="020B0604020202020204" pitchFamily="34" charset="0"/>
              </a:rPr>
              <a:t>School of Education, </a:t>
            </a:r>
            <a:br>
              <a:rPr lang="en-AU" altLang="en-US" sz="1600" dirty="0">
                <a:latin typeface="Arial" panose="020B0604020202020204" pitchFamily="34" charset="0"/>
                <a:cs typeface="Arial" panose="020B0604020202020204" pitchFamily="34" charset="0"/>
              </a:rPr>
            </a:br>
            <a:r>
              <a:rPr lang="en-AU" altLang="en-US" sz="1600" dirty="0">
                <a:latin typeface="Arial" panose="020B0604020202020204" pitchFamily="34" charset="0"/>
                <a:cs typeface="Arial" panose="020B0604020202020204" pitchFamily="34" charset="0"/>
              </a:rPr>
              <a:t>The University of Queensland</a:t>
            </a:r>
          </a:p>
          <a:p>
            <a:pPr>
              <a:lnSpc>
                <a:spcPts val="1800"/>
              </a:lnSpc>
              <a:spcBef>
                <a:spcPct val="0"/>
              </a:spcBef>
              <a:spcAft>
                <a:spcPts val="1400"/>
              </a:spcAft>
              <a:buNone/>
            </a:pPr>
            <a:r>
              <a:rPr lang="en-AU" altLang="en-US" sz="1600" b="1" dirty="0">
                <a:latin typeface="Arial" panose="020B0604020202020204" pitchFamily="34" charset="0"/>
                <a:cs typeface="Arial" panose="020B0604020202020204" pitchFamily="34" charset="0"/>
              </a:rPr>
              <a:t>Phone: </a:t>
            </a:r>
            <a:r>
              <a:rPr lang="en-AU" altLang="en-US" sz="1600" dirty="0">
                <a:latin typeface="Arial" panose="020B0604020202020204" pitchFamily="34" charset="0"/>
                <a:cs typeface="Arial" panose="020B0604020202020204" pitchFamily="34" charset="0"/>
              </a:rPr>
              <a:t>07 3365 6550</a:t>
            </a:r>
          </a:p>
          <a:p>
            <a:pPr>
              <a:lnSpc>
                <a:spcPts val="1800"/>
              </a:lnSpc>
              <a:spcBef>
                <a:spcPct val="0"/>
              </a:spcBef>
              <a:spcAft>
                <a:spcPts val="1400"/>
              </a:spcAft>
              <a:buNone/>
            </a:pPr>
            <a:r>
              <a:rPr lang="en-AU" altLang="en-US" sz="1600" b="1" dirty="0">
                <a:latin typeface="Arial" panose="020B0604020202020204" pitchFamily="34" charset="0"/>
                <a:cs typeface="Arial" panose="020B0604020202020204" pitchFamily="34" charset="0"/>
              </a:rPr>
              <a:t>Email: </a:t>
            </a:r>
            <a:r>
              <a:rPr lang="en-AU" altLang="en-US" sz="1600" dirty="0">
                <a:latin typeface="Arial" panose="020B0604020202020204" pitchFamily="34" charset="0"/>
                <a:cs typeface="Arial" panose="020B0604020202020204" pitchFamily="34" charset="0"/>
              </a:rPr>
              <a:t>education@uq.edu.au</a:t>
            </a:r>
          </a:p>
          <a:p>
            <a:pPr>
              <a:lnSpc>
                <a:spcPts val="1800"/>
              </a:lnSpc>
              <a:spcBef>
                <a:spcPct val="0"/>
              </a:spcBef>
              <a:spcAft>
                <a:spcPts val="1400"/>
              </a:spcAft>
              <a:buNone/>
            </a:pPr>
            <a:r>
              <a:rPr lang="en-AU" altLang="en-US" sz="1600" b="1" dirty="0">
                <a:latin typeface="Arial" panose="020B0604020202020204" pitchFamily="34" charset="0"/>
                <a:cs typeface="Arial" panose="020B0604020202020204" pitchFamily="34" charset="0"/>
              </a:rPr>
              <a:t>Web: </a:t>
            </a:r>
            <a:r>
              <a:rPr lang="en-AU" altLang="en-US" sz="1600" dirty="0">
                <a:latin typeface="Arial" panose="020B0604020202020204" pitchFamily="34" charset="0"/>
                <a:cs typeface="Arial" panose="020B0604020202020204" pitchFamily="34" charset="0"/>
              </a:rPr>
              <a:t>http://www.education.uq.edu.au</a:t>
            </a:r>
            <a:endParaRPr lang="en-AU" altLang="en-US" sz="1600" dirty="0">
              <a:latin typeface="Arioal" charset="0"/>
            </a:endParaRPr>
          </a:p>
          <a:p>
            <a:pPr eaLnBrk="1" hangingPunct="1">
              <a:lnSpc>
                <a:spcPts val="1800"/>
              </a:lnSpc>
              <a:spcBef>
                <a:spcPct val="0"/>
              </a:spcBef>
              <a:spcAft>
                <a:spcPts val="1400"/>
              </a:spcAft>
              <a:buFontTx/>
              <a:buNone/>
            </a:pPr>
            <a:r>
              <a:rPr lang="en-AU" altLang="en-US" sz="1600" b="1" dirty="0">
                <a:latin typeface="Arial" panose="020B0604020202020204" pitchFamily="34" charset="0"/>
                <a:cs typeface="Arial" panose="020B0604020202020204" pitchFamily="34" charset="0"/>
              </a:rPr>
              <a:t>Web: </a:t>
            </a:r>
            <a:r>
              <a:rPr lang="en-AU" altLang="en-US" sz="1600" dirty="0">
                <a:latin typeface="Arioal" charset="0"/>
                <a:cs typeface="Arial" panose="020B0604020202020204" pitchFamily="34" charset="0"/>
              </a:rPr>
              <a:t>uq.edu.au/postgrad</a:t>
            </a:r>
          </a:p>
          <a:p>
            <a:pPr eaLnBrk="1" hangingPunct="1">
              <a:lnSpc>
                <a:spcPts val="1800"/>
              </a:lnSpc>
              <a:spcBef>
                <a:spcPct val="0"/>
              </a:spcBef>
              <a:spcAft>
                <a:spcPts val="1200"/>
              </a:spcAft>
              <a:buFontTx/>
              <a:buNone/>
            </a:pPr>
            <a:endParaRPr lang="en-AU" altLang="en-US" sz="1400" dirty="0">
              <a:latin typeface="Arioal" charset="0"/>
              <a:cs typeface="Arial" panose="020B0604020202020204" pitchFamily="34" charset="0"/>
            </a:endParaRPr>
          </a:p>
        </p:txBody>
      </p:sp>
    </p:spTree>
    <p:extLst>
      <p:ext uri="{BB962C8B-B14F-4D97-AF65-F5344CB8AC3E}">
        <p14:creationId xmlns:p14="http://schemas.microsoft.com/office/powerpoint/2010/main" val="9783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981C-BB2E-4FFD-B5A6-4512217DBE94}"/>
              </a:ext>
            </a:extLst>
          </p:cNvPr>
          <p:cNvSpPr>
            <a:spLocks noGrp="1"/>
          </p:cNvSpPr>
          <p:nvPr>
            <p:ph type="title"/>
          </p:nvPr>
        </p:nvSpPr>
        <p:spPr>
          <a:xfrm>
            <a:off x="712635" y="908720"/>
            <a:ext cx="10768680" cy="1224137"/>
          </a:xfrm>
        </p:spPr>
        <p:txBody>
          <a:bodyPr/>
          <a:lstStyle/>
          <a:p>
            <a:r>
              <a:rPr lang="en-AU" b="1" dirty="0"/>
              <a:t>Pointers</a:t>
            </a:r>
          </a:p>
        </p:txBody>
      </p:sp>
      <p:sp>
        <p:nvSpPr>
          <p:cNvPr id="3" name="Text Placeholder 2">
            <a:extLst>
              <a:ext uri="{FF2B5EF4-FFF2-40B4-BE49-F238E27FC236}">
                <a16:creationId xmlns:a16="http://schemas.microsoft.com/office/drawing/2014/main" id="{57405E42-5D4B-492B-AA97-39669EE06D14}"/>
              </a:ext>
            </a:extLst>
          </p:cNvPr>
          <p:cNvSpPr>
            <a:spLocks noGrp="1"/>
          </p:cNvSpPr>
          <p:nvPr>
            <p:ph type="body" sz="quarter" idx="10"/>
          </p:nvPr>
        </p:nvSpPr>
        <p:spPr>
          <a:xfrm>
            <a:off x="928659" y="2564904"/>
            <a:ext cx="10552656" cy="1728192"/>
          </a:xfrm>
        </p:spPr>
        <p:txBody>
          <a:bodyPr>
            <a:normAutofit fontScale="25000" lnSpcReduction="20000"/>
          </a:bodyPr>
          <a:lstStyle/>
          <a:p>
            <a:r>
              <a:rPr lang="en-US" sz="14400" dirty="0"/>
              <a:t>Get to know your instructors</a:t>
            </a:r>
          </a:p>
          <a:p>
            <a:r>
              <a:rPr lang="en-US" sz="14400" dirty="0"/>
              <a:t>Be an active learner</a:t>
            </a:r>
          </a:p>
          <a:p>
            <a:r>
              <a:rPr lang="en-US" sz="14400" dirty="0"/>
              <a:t>Ask when you don’t understand</a:t>
            </a:r>
          </a:p>
          <a:p>
            <a:r>
              <a:rPr lang="en-US" sz="14400" dirty="0"/>
              <a:t>Question to further thinking</a:t>
            </a:r>
          </a:p>
          <a:p>
            <a:r>
              <a:rPr lang="en-US" sz="14400" dirty="0"/>
              <a:t>Take advantage of the services/offerings at UQ</a:t>
            </a:r>
          </a:p>
          <a:p>
            <a:r>
              <a:rPr lang="en-US" sz="14400" b="1" dirty="0"/>
              <a:t>ATTEND CLASSES!!!</a:t>
            </a:r>
          </a:p>
          <a:p>
            <a:endParaRPr lang="en-AU" dirty="0"/>
          </a:p>
        </p:txBody>
      </p:sp>
    </p:spTree>
    <p:extLst>
      <p:ext uri="{BB962C8B-B14F-4D97-AF65-F5344CB8AC3E}">
        <p14:creationId xmlns:p14="http://schemas.microsoft.com/office/powerpoint/2010/main" val="347948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0363B-218D-2FC8-A2EF-4AD4D980764B}"/>
              </a:ext>
            </a:extLst>
          </p:cNvPr>
          <p:cNvPicPr>
            <a:picLocks noChangeAspect="1"/>
          </p:cNvPicPr>
          <p:nvPr/>
        </p:nvPicPr>
        <p:blipFill>
          <a:blip r:embed="rId2"/>
          <a:stretch>
            <a:fillRect/>
          </a:stretch>
        </p:blipFill>
        <p:spPr>
          <a:xfrm>
            <a:off x="50337" y="0"/>
            <a:ext cx="12091326" cy="6858000"/>
          </a:xfrm>
          <a:prstGeom prst="rect">
            <a:avLst/>
          </a:prstGeom>
        </p:spPr>
      </p:pic>
    </p:spTree>
    <p:extLst>
      <p:ext uri="{BB962C8B-B14F-4D97-AF65-F5344CB8AC3E}">
        <p14:creationId xmlns:p14="http://schemas.microsoft.com/office/powerpoint/2010/main" val="136325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7"/>
          <p:cNvSpPr txBox="1"/>
          <p:nvPr/>
        </p:nvSpPr>
        <p:spPr>
          <a:xfrm>
            <a:off x="335360" y="695466"/>
            <a:ext cx="9348777" cy="615513"/>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3400" kern="0" dirty="0">
                <a:solidFill>
                  <a:srgbClr val="51247A"/>
                </a:solidFill>
                <a:latin typeface="Arial"/>
                <a:ea typeface="Arial"/>
                <a:cs typeface="Arial"/>
                <a:sym typeface="Arial"/>
              </a:rPr>
              <a:t>Get support</a:t>
            </a:r>
            <a:endParaRPr sz="3400" kern="0" dirty="0">
              <a:solidFill>
                <a:srgbClr val="51247A"/>
              </a:solidFill>
              <a:latin typeface="Arial"/>
              <a:ea typeface="Arial"/>
              <a:cs typeface="Arial"/>
              <a:sym typeface="Arial"/>
            </a:endParaRPr>
          </a:p>
        </p:txBody>
      </p:sp>
      <p:sp>
        <p:nvSpPr>
          <p:cNvPr id="474" name="Google Shape;474;p57"/>
          <p:cNvSpPr/>
          <p:nvPr/>
        </p:nvSpPr>
        <p:spPr>
          <a:xfrm>
            <a:off x="419619" y="1943833"/>
            <a:ext cx="3586800" cy="3262400"/>
          </a:xfrm>
          <a:prstGeom prst="rect">
            <a:avLst/>
          </a:prstGeom>
          <a:noFill/>
          <a:ln>
            <a:noFill/>
          </a:ln>
        </p:spPr>
        <p:txBody>
          <a:bodyPr spcFirstLastPara="1" wrap="square" lIns="91433" tIns="45700" rIns="91433" bIns="45700" anchor="t" anchorCtr="0">
            <a:noAutofit/>
          </a:bodyPr>
          <a:lstStyle/>
          <a:p>
            <a:pPr defTabSz="1219170">
              <a:buClr>
                <a:srgbClr val="000000"/>
              </a:buClr>
            </a:pPr>
            <a:endParaRPr sz="1467" kern="0">
              <a:solidFill>
                <a:srgbClr val="000000"/>
              </a:solidFill>
              <a:latin typeface="Arial"/>
              <a:cs typeface="Arial"/>
              <a:sym typeface="Arial"/>
            </a:endParaRPr>
          </a:p>
          <a:p>
            <a:pPr defTabSz="1219170">
              <a:spcBef>
                <a:spcPts val="667"/>
              </a:spcBef>
              <a:buClr>
                <a:srgbClr val="000000"/>
              </a:buClr>
            </a:pPr>
            <a:r>
              <a:rPr lang="en" sz="2400" b="1" kern="0">
                <a:solidFill>
                  <a:srgbClr val="51247A"/>
                </a:solidFill>
                <a:latin typeface="Arial"/>
                <a:ea typeface="Arial"/>
                <a:cs typeface="Arial"/>
                <a:sym typeface="Arial"/>
              </a:rPr>
              <a:t> </a:t>
            </a:r>
            <a:r>
              <a:rPr lang="en" sz="2400" kern="0">
                <a:solidFill>
                  <a:srgbClr val="2B2B2B"/>
                </a:solidFill>
                <a:latin typeface="Roboto"/>
                <a:ea typeface="Roboto"/>
                <a:cs typeface="Roboto"/>
                <a:sym typeface="Roboto"/>
              </a:rPr>
              <a:t> </a:t>
            </a:r>
            <a:endParaRPr sz="1467" kern="0">
              <a:solidFill>
                <a:srgbClr val="000000"/>
              </a:solidFill>
              <a:latin typeface="Arial"/>
              <a:cs typeface="Arial"/>
              <a:sym typeface="Arial"/>
            </a:endParaRPr>
          </a:p>
        </p:txBody>
      </p:sp>
      <p:graphicFrame>
        <p:nvGraphicFramePr>
          <p:cNvPr id="3" name="Diagram 2"/>
          <p:cNvGraphicFramePr/>
          <p:nvPr/>
        </p:nvGraphicFramePr>
        <p:xfrm>
          <a:off x="520086" y="758545"/>
          <a:ext cx="11305256"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9307800" y="5871033"/>
            <a:ext cx="2448272" cy="1477328"/>
          </a:xfrm>
          <a:prstGeom prst="rect">
            <a:avLst/>
          </a:prstGeom>
        </p:spPr>
        <p:txBody>
          <a:bodyPr wrap="square">
            <a:spAutoFit/>
          </a:bodyPr>
          <a:lstStyle/>
          <a:p>
            <a:pPr algn="ctr"/>
            <a:r>
              <a:rPr lang="en-AU" b="1" dirty="0"/>
              <a:t>Contact</a:t>
            </a:r>
            <a:r>
              <a:rPr lang="en-AU" dirty="0"/>
              <a:t> </a:t>
            </a:r>
            <a:r>
              <a:rPr lang="en-AU" dirty="0">
                <a:hlinkClick r:id="rId9"/>
              </a:rPr>
              <a:t>my.uq.edu.au/student-support</a:t>
            </a:r>
            <a:endParaRPr lang="en-US" dirty="0"/>
          </a:p>
          <a:p>
            <a:pPr algn="ctr"/>
            <a:endParaRPr lang="en-AU" dirty="0">
              <a:cs typeface="Arial"/>
              <a:sym typeface="Arial"/>
            </a:endParaRPr>
          </a:p>
          <a:p>
            <a:pPr lvl="0" algn="ctr"/>
            <a:endParaRPr lang="en-AU" dirty="0">
              <a:cs typeface="Arial"/>
              <a:sym typeface="Arial"/>
            </a:endParaRPr>
          </a:p>
        </p:txBody>
      </p:sp>
      <p:sp>
        <p:nvSpPr>
          <p:cNvPr id="5" name="Rectangle 4"/>
          <p:cNvSpPr/>
          <p:nvPr/>
        </p:nvSpPr>
        <p:spPr>
          <a:xfrm>
            <a:off x="3449171" y="5851840"/>
            <a:ext cx="2504218" cy="923330"/>
          </a:xfrm>
          <a:prstGeom prst="rect">
            <a:avLst/>
          </a:prstGeom>
        </p:spPr>
        <p:txBody>
          <a:bodyPr wrap="square">
            <a:spAutoFit/>
          </a:bodyPr>
          <a:lstStyle/>
          <a:p>
            <a:pPr lvl="0" algn="ctr"/>
            <a:r>
              <a:rPr lang="en-AU" b="1" dirty="0">
                <a:solidFill>
                  <a:srgbClr val="000000"/>
                </a:solidFill>
                <a:cs typeface="Arial"/>
                <a:sym typeface="Arial"/>
              </a:rPr>
              <a:t>Contact</a:t>
            </a:r>
            <a:r>
              <a:rPr lang="en-AU" dirty="0">
                <a:solidFill>
                  <a:srgbClr val="000000"/>
                </a:solidFill>
                <a:cs typeface="Arial"/>
                <a:sym typeface="Arial"/>
              </a:rPr>
              <a:t> </a:t>
            </a:r>
            <a:r>
              <a:rPr lang="en-AU" u="sng" dirty="0">
                <a:solidFill>
                  <a:srgbClr val="00A2C7"/>
                </a:solidFill>
                <a:cs typeface="Arial"/>
                <a:sym typeface="Arial"/>
                <a:hlinkClick r:id="rId10">
                  <a:extLst>
                    <a:ext uri="{A12FA001-AC4F-418D-AE19-62706E023703}">
                      <ahyp:hlinkClr xmlns:ahyp="http://schemas.microsoft.com/office/drawing/2018/hyperlinkcolor" val="tx"/>
                    </a:ext>
                  </a:extLst>
                </a:hlinkClick>
              </a:rPr>
              <a:t>hass.uq.edu.au/</a:t>
            </a:r>
            <a:r>
              <a:rPr lang="en-AU" u="sng" dirty="0" err="1">
                <a:solidFill>
                  <a:srgbClr val="00A2C7"/>
                </a:solidFill>
                <a:cs typeface="Arial"/>
                <a:sym typeface="Arial"/>
                <a:hlinkClick r:id="rId10">
                  <a:extLst>
                    <a:ext uri="{A12FA001-AC4F-418D-AE19-62706E023703}">
                      <ahyp:hlinkClr xmlns:ahyp="http://schemas.microsoft.com/office/drawing/2018/hyperlinkcolor" val="tx"/>
                    </a:ext>
                  </a:extLst>
                </a:hlinkClick>
              </a:rPr>
              <a:t>your_academic_resources</a:t>
            </a:r>
            <a:r>
              <a:rPr lang="en-AU" dirty="0">
                <a:solidFill>
                  <a:srgbClr val="000000"/>
                </a:solidFill>
                <a:cs typeface="Arial"/>
                <a:sym typeface="Arial"/>
              </a:rPr>
              <a:t> </a:t>
            </a:r>
            <a:endParaRPr lang="en-AU" dirty="0">
              <a:latin typeface="Roboto"/>
              <a:ea typeface="Roboto"/>
              <a:cs typeface="Roboto"/>
              <a:sym typeface="Roboto"/>
            </a:endParaRPr>
          </a:p>
        </p:txBody>
      </p:sp>
      <p:sp>
        <p:nvSpPr>
          <p:cNvPr id="6" name="Rectangle 5"/>
          <p:cNvSpPr/>
          <p:nvPr/>
        </p:nvSpPr>
        <p:spPr>
          <a:xfrm>
            <a:off x="490424" y="5871033"/>
            <a:ext cx="2569934" cy="646331"/>
          </a:xfrm>
          <a:prstGeom prst="rect">
            <a:avLst/>
          </a:prstGeom>
        </p:spPr>
        <p:txBody>
          <a:bodyPr wrap="none">
            <a:spAutoFit/>
          </a:bodyPr>
          <a:lstStyle/>
          <a:p>
            <a:pPr lvl="0" algn="ctr"/>
            <a:r>
              <a:rPr lang="en-AU" b="1" dirty="0">
                <a:solidFill>
                  <a:srgbClr val="000000"/>
                </a:solidFill>
                <a:cs typeface="Arial"/>
                <a:sym typeface="Arial"/>
              </a:rPr>
              <a:t>Contact</a:t>
            </a:r>
            <a:r>
              <a:rPr lang="en-AU" dirty="0">
                <a:solidFill>
                  <a:srgbClr val="000000"/>
                </a:solidFill>
                <a:cs typeface="Arial"/>
                <a:sym typeface="Arial"/>
              </a:rPr>
              <a:t> </a:t>
            </a:r>
          </a:p>
          <a:p>
            <a:pPr lvl="0" algn="ctr"/>
            <a:r>
              <a:rPr lang="en-AU" u="sng" dirty="0">
                <a:solidFill>
                  <a:srgbClr val="00A2C7"/>
                </a:solidFill>
                <a:cs typeface="Arial"/>
                <a:sym typeface="Arial"/>
                <a:hlinkClick r:id="rId11">
                  <a:extLst>
                    <a:ext uri="{A12FA001-AC4F-418D-AE19-62706E023703}">
                      <ahyp:hlinkClr xmlns:ahyp="http://schemas.microsoft.com/office/drawing/2018/hyperlinkcolor" val="tx"/>
                    </a:ext>
                  </a:extLst>
                </a:hlinkClick>
              </a:rPr>
              <a:t>hass.uq.edu.au/contact</a:t>
            </a:r>
            <a:endParaRPr lang="en-AU" u="sng" dirty="0">
              <a:solidFill>
                <a:srgbClr val="00A2C7"/>
              </a:solidFill>
              <a:cs typeface="Arial"/>
              <a:sym typeface="Arial"/>
            </a:endParaRPr>
          </a:p>
        </p:txBody>
      </p:sp>
      <p:sp>
        <p:nvSpPr>
          <p:cNvPr id="7" name="Rectangle 6"/>
          <p:cNvSpPr/>
          <p:nvPr/>
        </p:nvSpPr>
        <p:spPr>
          <a:xfrm>
            <a:off x="6346147" y="5851840"/>
            <a:ext cx="2536327" cy="923330"/>
          </a:xfrm>
          <a:prstGeom prst="rect">
            <a:avLst/>
          </a:prstGeom>
        </p:spPr>
        <p:txBody>
          <a:bodyPr wrap="square">
            <a:spAutoFit/>
          </a:bodyPr>
          <a:lstStyle/>
          <a:p>
            <a:pPr algn="ctr"/>
            <a:r>
              <a:rPr lang="en-AU" b="1" dirty="0">
                <a:solidFill>
                  <a:srgbClr val="000000"/>
                </a:solidFill>
                <a:ea typeface="Arial"/>
                <a:cs typeface="Arial"/>
                <a:sym typeface="Arial"/>
              </a:rPr>
              <a:t>Contact</a:t>
            </a:r>
            <a:r>
              <a:rPr lang="en-AU" dirty="0">
                <a:solidFill>
                  <a:srgbClr val="000000"/>
                </a:solidFill>
                <a:ea typeface="Arial"/>
                <a:cs typeface="Arial"/>
                <a:sym typeface="Arial"/>
              </a:rPr>
              <a:t> </a:t>
            </a:r>
            <a:r>
              <a:rPr lang="en-AU" u="sng" dirty="0">
                <a:solidFill>
                  <a:srgbClr val="00A2C7"/>
                </a:solidFill>
                <a:ea typeface="Arial"/>
                <a:cs typeface="Arial"/>
                <a:sym typeface="Arial"/>
                <a:hlinkClick r:id="rId12"/>
              </a:rPr>
              <a:t>hass.uq.edu.au/enrich-your-study-experience</a:t>
            </a:r>
            <a:endParaRPr lang="en-AU" u="sng" dirty="0">
              <a:solidFill>
                <a:srgbClr val="00A2C7"/>
              </a:solidFill>
              <a:ea typeface="Arial"/>
              <a:cs typeface="Arial"/>
              <a:sym typeface="Arial"/>
            </a:endParaRPr>
          </a:p>
        </p:txBody>
      </p:sp>
    </p:spTree>
    <p:extLst>
      <p:ext uri="{BB962C8B-B14F-4D97-AF65-F5344CB8AC3E}">
        <p14:creationId xmlns:p14="http://schemas.microsoft.com/office/powerpoint/2010/main" val="140634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2422FB5-A837-9D49-A8A0-DC50D24BDF8F}"/>
              </a:ext>
            </a:extLst>
          </p:cNvPr>
          <p:cNvPicPr>
            <a:picLocks noGrp="1" noChangeAspect="1"/>
          </p:cNvPicPr>
          <p:nvPr>
            <p:ph type="pic" sz="quarter" idx="18"/>
          </p:nvPr>
        </p:nvPicPr>
        <p:blipFill>
          <a:blip r:embed="rId3"/>
          <a:srcRect l="16306" r="16306"/>
          <a:stretch>
            <a:fillRect/>
          </a:stretch>
        </p:blipFill>
        <p:spPr/>
      </p:pic>
      <p:sp>
        <p:nvSpPr>
          <p:cNvPr id="8" name="Title 7">
            <a:extLst>
              <a:ext uri="{FF2B5EF4-FFF2-40B4-BE49-F238E27FC236}">
                <a16:creationId xmlns:a16="http://schemas.microsoft.com/office/drawing/2014/main" id="{75A8A227-7A3F-C047-AE68-7F9857374C6C}"/>
              </a:ext>
            </a:extLst>
          </p:cNvPr>
          <p:cNvSpPr>
            <a:spLocks noGrp="1"/>
          </p:cNvSpPr>
          <p:nvPr>
            <p:ph type="title"/>
          </p:nvPr>
        </p:nvSpPr>
        <p:spPr>
          <a:xfrm>
            <a:off x="654772" y="874791"/>
            <a:ext cx="5453669" cy="468000"/>
          </a:xfrm>
        </p:spPr>
        <p:txBody>
          <a:bodyPr>
            <a:normAutofit/>
          </a:bodyPr>
          <a:lstStyle/>
          <a:p>
            <a:r>
              <a:rPr lang="en-US" dirty="0"/>
              <a:t>Stay Connected</a:t>
            </a:r>
          </a:p>
        </p:txBody>
      </p:sp>
      <p:pic>
        <p:nvPicPr>
          <p:cNvPr id="19" name="Picture 18">
            <a:extLst>
              <a:ext uri="{FF2B5EF4-FFF2-40B4-BE49-F238E27FC236}">
                <a16:creationId xmlns:a16="http://schemas.microsoft.com/office/drawing/2014/main" id="{9AA461C8-2FB6-4003-971E-5A67B6647F6F}"/>
              </a:ext>
            </a:extLst>
          </p:cNvPr>
          <p:cNvPicPr>
            <a:picLocks noChangeAspect="1"/>
          </p:cNvPicPr>
          <p:nvPr/>
        </p:nvPicPr>
        <p:blipFill>
          <a:blip r:embed="rId4"/>
          <a:stretch>
            <a:fillRect/>
          </a:stretch>
        </p:blipFill>
        <p:spPr>
          <a:xfrm>
            <a:off x="694184" y="4074875"/>
            <a:ext cx="494014" cy="494014"/>
          </a:xfrm>
          <a:prstGeom prst="rect">
            <a:avLst/>
          </a:prstGeom>
        </p:spPr>
      </p:pic>
      <p:pic>
        <p:nvPicPr>
          <p:cNvPr id="20" name="Picture 19">
            <a:extLst>
              <a:ext uri="{FF2B5EF4-FFF2-40B4-BE49-F238E27FC236}">
                <a16:creationId xmlns:a16="http://schemas.microsoft.com/office/drawing/2014/main" id="{41563576-C121-4C10-916B-18D2026FC30F}"/>
              </a:ext>
            </a:extLst>
          </p:cNvPr>
          <p:cNvPicPr>
            <a:picLocks noChangeAspect="1"/>
          </p:cNvPicPr>
          <p:nvPr/>
        </p:nvPicPr>
        <p:blipFill>
          <a:blip r:embed="rId5"/>
          <a:stretch>
            <a:fillRect/>
          </a:stretch>
        </p:blipFill>
        <p:spPr>
          <a:xfrm>
            <a:off x="694184" y="2379302"/>
            <a:ext cx="494014" cy="494014"/>
          </a:xfrm>
          <a:prstGeom prst="rect">
            <a:avLst/>
          </a:prstGeom>
        </p:spPr>
      </p:pic>
      <p:pic>
        <p:nvPicPr>
          <p:cNvPr id="21" name="Picture 20">
            <a:extLst>
              <a:ext uri="{FF2B5EF4-FFF2-40B4-BE49-F238E27FC236}">
                <a16:creationId xmlns:a16="http://schemas.microsoft.com/office/drawing/2014/main" id="{4BCD5120-F460-4C2E-AEB4-E7228CB432EA}"/>
              </a:ext>
            </a:extLst>
          </p:cNvPr>
          <p:cNvPicPr>
            <a:picLocks noChangeAspect="1"/>
          </p:cNvPicPr>
          <p:nvPr/>
        </p:nvPicPr>
        <p:blipFill>
          <a:blip r:embed="rId6"/>
          <a:stretch>
            <a:fillRect/>
          </a:stretch>
        </p:blipFill>
        <p:spPr>
          <a:xfrm>
            <a:off x="562823" y="3225479"/>
            <a:ext cx="756736" cy="559262"/>
          </a:xfrm>
          <a:prstGeom prst="rect">
            <a:avLst/>
          </a:prstGeom>
        </p:spPr>
      </p:pic>
      <p:sp>
        <p:nvSpPr>
          <p:cNvPr id="26" name="Title 7">
            <a:extLst>
              <a:ext uri="{FF2B5EF4-FFF2-40B4-BE49-F238E27FC236}">
                <a16:creationId xmlns:a16="http://schemas.microsoft.com/office/drawing/2014/main" id="{75A8A227-7A3F-C047-AE68-7F9857374C6C}"/>
              </a:ext>
            </a:extLst>
          </p:cNvPr>
          <p:cNvSpPr txBox="1">
            <a:spLocks/>
          </p:cNvSpPr>
          <p:nvPr/>
        </p:nvSpPr>
        <p:spPr>
          <a:xfrm>
            <a:off x="1383146" y="4205118"/>
            <a:ext cx="1486060" cy="31499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400" b="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Arial"/>
                <a:ea typeface="+mj-ea"/>
                <a:cs typeface="+mj-cs"/>
              </a:rPr>
              <a:t>@uqhasslife</a:t>
            </a:r>
          </a:p>
        </p:txBody>
      </p:sp>
      <p:sp>
        <p:nvSpPr>
          <p:cNvPr id="27" name="Title 7">
            <a:extLst>
              <a:ext uri="{FF2B5EF4-FFF2-40B4-BE49-F238E27FC236}">
                <a16:creationId xmlns:a16="http://schemas.microsoft.com/office/drawing/2014/main" id="{75A8A227-7A3F-C047-AE68-7F9857374C6C}"/>
              </a:ext>
            </a:extLst>
          </p:cNvPr>
          <p:cNvSpPr txBox="1">
            <a:spLocks/>
          </p:cNvSpPr>
          <p:nvPr/>
        </p:nvSpPr>
        <p:spPr>
          <a:xfrm>
            <a:off x="1339144" y="3424442"/>
            <a:ext cx="4396816" cy="424813"/>
          </a:xfrm>
          <a:prstGeom prst="rect">
            <a:avLst/>
          </a:prstGeom>
        </p:spPr>
        <p:txBody>
          <a:bodyPr vert="horz" lIns="0" tIns="0" rIns="0" bIns="0" rtlCol="0" anchor="t">
            <a:normAutofit fontScale="55000" lnSpcReduction="20000"/>
          </a:bodyPr>
          <a:lstStyle>
            <a:lvl1pPr algn="l" defTabSz="914400" rtl="0" eaLnBrk="1" latinLnBrk="0" hangingPunct="1">
              <a:lnSpc>
                <a:spcPct val="90000"/>
              </a:lnSpc>
              <a:spcBef>
                <a:spcPct val="0"/>
              </a:spcBef>
              <a:buNone/>
              <a:defRPr sz="3400" b="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a:ea typeface="+mj-ea"/>
                <a:cs typeface="+mj-cs"/>
              </a:rPr>
              <a:t>UQ Humanities, Arts &amp; Social Sciences</a:t>
            </a:r>
          </a:p>
        </p:txBody>
      </p:sp>
      <p:sp>
        <p:nvSpPr>
          <p:cNvPr id="29" name="Title 7">
            <a:extLst>
              <a:ext uri="{FF2B5EF4-FFF2-40B4-BE49-F238E27FC236}">
                <a16:creationId xmlns:a16="http://schemas.microsoft.com/office/drawing/2014/main" id="{75A8A227-7A3F-C047-AE68-7F9857374C6C}"/>
              </a:ext>
            </a:extLst>
          </p:cNvPr>
          <p:cNvSpPr txBox="1">
            <a:spLocks/>
          </p:cNvSpPr>
          <p:nvPr/>
        </p:nvSpPr>
        <p:spPr>
          <a:xfrm>
            <a:off x="6445877" y="844351"/>
            <a:ext cx="5273633" cy="82333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chemeClr val="tx1"/>
                </a:solidFill>
                <a:effectLst/>
                <a:uLnTx/>
                <a:uFillTx/>
                <a:latin typeface="Arial"/>
                <a:ea typeface="+mj-ea"/>
                <a:cs typeface="+mj-cs"/>
              </a:rPr>
              <a:t>The home of HASS online</a:t>
            </a:r>
            <a:r>
              <a:rPr kumimoji="0" lang="en-US" sz="2800" i="0" u="none" strike="noStrike" kern="1200" cap="none" spc="0" normalizeH="0" baseline="0" noProof="0" dirty="0">
                <a:ln>
                  <a:noFill/>
                </a:ln>
                <a:solidFill>
                  <a:prstClr val="white"/>
                </a:solidFill>
                <a:effectLst/>
                <a:uLnTx/>
                <a:uFillTx/>
                <a:latin typeface="Arial"/>
                <a:ea typeface="+mj-ea"/>
                <a:cs typeface="+mj-cs"/>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
                <a:ea typeface="+mj-ea"/>
                <a:cs typeface="+mj-cs"/>
                <a:hlinkClick r:id="rId7"/>
              </a:rPr>
              <a:t>linktr.ee/</a:t>
            </a:r>
            <a:r>
              <a:rPr kumimoji="0" lang="en-US" sz="2800" i="0" u="none" strike="noStrike" kern="1200" cap="none" spc="0" normalizeH="0" baseline="0" noProof="0" dirty="0" err="1">
                <a:ln>
                  <a:noFill/>
                </a:ln>
                <a:solidFill>
                  <a:prstClr val="white"/>
                </a:solidFill>
                <a:effectLst/>
                <a:uLnTx/>
                <a:uFillTx/>
                <a:latin typeface="Arial"/>
                <a:ea typeface="+mj-ea"/>
                <a:cs typeface="+mj-cs"/>
                <a:hlinkClick r:id="rId7"/>
              </a:rPr>
              <a:t>uqhasslife</a:t>
            </a:r>
            <a:r>
              <a:rPr kumimoji="0" lang="en-US" sz="2800" i="0" u="none" strike="noStrike" kern="1200" cap="none" spc="0" normalizeH="0" baseline="0" noProof="0" dirty="0">
                <a:ln>
                  <a:noFill/>
                </a:ln>
                <a:solidFill>
                  <a:prstClr val="white"/>
                </a:solidFill>
                <a:effectLst/>
                <a:uLnTx/>
                <a:uFillTx/>
                <a:latin typeface="Arial"/>
                <a:ea typeface="+mj-ea"/>
                <a:cs typeface="+mj-cs"/>
              </a:rPr>
              <a:t> </a:t>
            </a:r>
          </a:p>
        </p:txBody>
      </p:sp>
      <p:sp>
        <p:nvSpPr>
          <p:cNvPr id="18" name="Title 7">
            <a:extLst>
              <a:ext uri="{FF2B5EF4-FFF2-40B4-BE49-F238E27FC236}">
                <a16:creationId xmlns:a16="http://schemas.microsoft.com/office/drawing/2014/main" id="{75A8A227-7A3F-C047-AE68-7F9857374C6C}"/>
              </a:ext>
            </a:extLst>
          </p:cNvPr>
          <p:cNvSpPr txBox="1">
            <a:spLocks/>
          </p:cNvSpPr>
          <p:nvPr/>
        </p:nvSpPr>
        <p:spPr>
          <a:xfrm>
            <a:off x="1339143" y="2516294"/>
            <a:ext cx="4630333" cy="4248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Arial"/>
                <a:ea typeface="+mj-ea"/>
                <a:cs typeface="+mj-cs"/>
              </a:rPr>
              <a:t>UQ Humanities, Arts &amp; Social Sciences</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0141" y="1960003"/>
            <a:ext cx="4005104" cy="3467329"/>
          </a:xfrm>
          <a:prstGeom prst="rect">
            <a:avLst/>
          </a:prstGeom>
        </p:spPr>
      </p:pic>
      <p:sp>
        <p:nvSpPr>
          <p:cNvPr id="2" name="Date Placeholder 1"/>
          <p:cNvSpPr>
            <a:spLocks noGrp="1"/>
          </p:cNvSpPr>
          <p:nvPr>
            <p:ph type="dt" sz="half" idx="16"/>
          </p:nvPr>
        </p:nvSpPr>
        <p:spPr>
          <a:xfrm>
            <a:off x="9713066" y="6584132"/>
            <a:ext cx="2376000" cy="241200"/>
          </a:xfrm>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CRICOS code 00025B</a:t>
            </a:r>
            <a:endParaRPr kumimoji="0" lang="en-AU"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245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03"/>
          <p:cNvSpPr txBox="1">
            <a:spLocks noGrp="1"/>
          </p:cNvSpPr>
          <p:nvPr>
            <p:ph type="title"/>
          </p:nvPr>
        </p:nvSpPr>
        <p:spPr>
          <a:xfrm>
            <a:off x="642401" y="870857"/>
            <a:ext cx="10768800" cy="1069124"/>
          </a:xfrm>
          <a:prstGeom prst="rect">
            <a:avLst/>
          </a:prstGeom>
          <a:noFill/>
          <a:ln>
            <a:noFill/>
          </a:ln>
        </p:spPr>
        <p:txBody>
          <a:bodyPr spcFirstLastPara="1" vert="horz" wrap="square" lIns="0" tIns="0" rIns="0" bIns="0" rtlCol="0" anchor="b" anchorCtr="0">
            <a:noAutofit/>
          </a:bodyPr>
          <a:lstStyle/>
          <a:p>
            <a:pPr algn="ctr"/>
            <a:r>
              <a:rPr lang="en" sz="5333" dirty="0"/>
              <a:t>Quick Survey</a:t>
            </a:r>
            <a:endParaRPr sz="5333" dirty="0"/>
          </a:p>
        </p:txBody>
      </p:sp>
      <p:sp>
        <p:nvSpPr>
          <p:cNvPr id="2" name="TextBox 1">
            <a:extLst>
              <a:ext uri="{FF2B5EF4-FFF2-40B4-BE49-F238E27FC236}">
                <a16:creationId xmlns:a16="http://schemas.microsoft.com/office/drawing/2014/main" id="{37C97D9F-1CF4-4600-A27F-AD08F1E035E5}"/>
              </a:ext>
            </a:extLst>
          </p:cNvPr>
          <p:cNvSpPr txBox="1"/>
          <p:nvPr/>
        </p:nvSpPr>
        <p:spPr>
          <a:xfrm>
            <a:off x="692461" y="2111686"/>
            <a:ext cx="10807079" cy="830997"/>
          </a:xfrm>
          <a:prstGeom prst="rect">
            <a:avLst/>
          </a:prstGeom>
          <a:noFill/>
        </p:spPr>
        <p:txBody>
          <a:bodyPr wrap="square" rtlCol="0">
            <a:spAutoFit/>
          </a:bodyPr>
          <a:lstStyle/>
          <a:p>
            <a:pPr algn="ctr"/>
            <a:r>
              <a:rPr lang="en-AU" sz="2400" dirty="0">
                <a:solidFill>
                  <a:schemeClr val="bg1"/>
                </a:solidFill>
              </a:rPr>
              <a:t>We really value your feedback as it allows us to improve for the future. Please complete this 3 minute survey. </a:t>
            </a:r>
          </a:p>
        </p:txBody>
      </p:sp>
      <p:pic>
        <p:nvPicPr>
          <p:cNvPr id="6" name="Picture 5" descr="A qr code on a white background&#10;&#10;Description automatically generated">
            <a:extLst>
              <a:ext uri="{FF2B5EF4-FFF2-40B4-BE49-F238E27FC236}">
                <a16:creationId xmlns:a16="http://schemas.microsoft.com/office/drawing/2014/main" id="{5C7E1EA0-068C-48F2-A67C-530227FF88C7}"/>
              </a:ext>
            </a:extLst>
          </p:cNvPr>
          <p:cNvPicPr>
            <a:picLocks noChangeAspect="1"/>
          </p:cNvPicPr>
          <p:nvPr/>
        </p:nvPicPr>
        <p:blipFill>
          <a:blip r:embed="rId3"/>
          <a:stretch>
            <a:fillRect/>
          </a:stretch>
        </p:blipFill>
        <p:spPr>
          <a:xfrm>
            <a:off x="4836176" y="3425098"/>
            <a:ext cx="2381250" cy="2381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2592387" y="964142"/>
            <a:ext cx="397107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eaLnBrk="1" hangingPunct="1">
              <a:spcBef>
                <a:spcPct val="0"/>
              </a:spcBef>
              <a:buFontTx/>
              <a:buNone/>
            </a:pPr>
            <a:r>
              <a:rPr lang="en-AU" altLang="en-US" sz="4600" dirty="0">
                <a:solidFill>
                  <a:srgbClr val="3B2291"/>
                </a:solidFill>
                <a:latin typeface="Arial" panose="020B0604020202020204" pitchFamily="34" charset="0"/>
                <a:cs typeface="Arial" panose="020B0604020202020204" pitchFamily="34" charset="0"/>
              </a:rPr>
              <a:t>QUESTIONS?</a:t>
            </a:r>
            <a:endParaRPr lang="en-US" altLang="en-US" sz="4600" dirty="0">
              <a:latin typeface="Arial" panose="020B0604020202020204" pitchFamily="34" charset="0"/>
              <a:cs typeface="Arial" panose="020B0604020202020204" pitchFamily="34" charset="0"/>
            </a:endParaRPr>
          </a:p>
        </p:txBody>
      </p:sp>
      <p:pic>
        <p:nvPicPr>
          <p:cNvPr id="3993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35580"/>
            <a:ext cx="2209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74900"/>
            <a:ext cx="4749800" cy="463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TextBox 10"/>
          <p:cNvSpPr txBox="1">
            <a:spLocks noChangeArrowheads="1"/>
          </p:cNvSpPr>
          <p:nvPr/>
        </p:nvSpPr>
        <p:spPr bwMode="auto">
          <a:xfrm>
            <a:off x="8183564" y="6597651"/>
            <a:ext cx="2376487"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r" eaLnBrk="1" hangingPunct="1">
              <a:spcBef>
                <a:spcPct val="0"/>
              </a:spcBef>
              <a:buFontTx/>
              <a:buNone/>
            </a:pPr>
            <a:r>
              <a:rPr lang="en-US" altLang="en-US" sz="700">
                <a:latin typeface="Arial" panose="020B0604020202020204" pitchFamily="34" charset="0"/>
              </a:rPr>
              <a:t>CRICOS Provider Number 00025B</a:t>
            </a:r>
          </a:p>
        </p:txBody>
      </p:sp>
      <p:sp>
        <p:nvSpPr>
          <p:cNvPr id="3" name="TextBox 2">
            <a:extLst>
              <a:ext uri="{FF2B5EF4-FFF2-40B4-BE49-F238E27FC236}">
                <a16:creationId xmlns:a16="http://schemas.microsoft.com/office/drawing/2014/main" id="{627BE854-F13C-12AF-D4C4-63769333D5E8}"/>
              </a:ext>
            </a:extLst>
          </p:cNvPr>
          <p:cNvSpPr txBox="1"/>
          <p:nvPr/>
        </p:nvSpPr>
        <p:spPr>
          <a:xfrm>
            <a:off x="5375920" y="2374900"/>
            <a:ext cx="6097280" cy="3416320"/>
          </a:xfrm>
          <a:prstGeom prst="rect">
            <a:avLst/>
          </a:prstGeom>
          <a:noFill/>
        </p:spPr>
        <p:txBody>
          <a:bodyPr wrap="square">
            <a:spAutoFit/>
          </a:bodyPr>
          <a:lstStyle/>
          <a:p>
            <a:pPr>
              <a:spcAft>
                <a:spcPts val="0"/>
              </a:spcAft>
            </a:pPr>
            <a:r>
              <a:rPr lang="en-AU" sz="1800" b="1" dirty="0"/>
              <a:t>Contact</a:t>
            </a:r>
          </a:p>
          <a:p>
            <a:pPr>
              <a:spcAft>
                <a:spcPts val="0"/>
              </a:spcAft>
            </a:pPr>
            <a:r>
              <a:rPr lang="en-AU" sz="1800" dirty="0"/>
              <a:t>School of Education</a:t>
            </a:r>
          </a:p>
          <a:p>
            <a:pPr>
              <a:spcAft>
                <a:spcPts val="0"/>
              </a:spcAft>
            </a:pPr>
            <a:r>
              <a:rPr lang="en-AU" sz="1800" dirty="0"/>
              <a:t>Room 403, Social Sciences Building (24)</a:t>
            </a:r>
            <a:br>
              <a:rPr lang="en-AU" sz="1800" dirty="0"/>
            </a:br>
            <a:r>
              <a:rPr lang="en-AU" sz="1800" dirty="0"/>
              <a:t>The University of Queensland</a:t>
            </a:r>
          </a:p>
          <a:p>
            <a:pPr>
              <a:spcAft>
                <a:spcPts val="0"/>
              </a:spcAft>
            </a:pPr>
            <a:r>
              <a:rPr lang="en-AU" sz="1800" dirty="0"/>
              <a:t>E:    </a:t>
            </a:r>
            <a:r>
              <a:rPr lang="en-AU" sz="1800" dirty="0">
                <a:hlinkClick r:id="rId6"/>
              </a:rPr>
              <a:t>education@uq.edu.au</a:t>
            </a:r>
            <a:r>
              <a:rPr lang="en-AU" sz="1800" dirty="0"/>
              <a:t> </a:t>
            </a:r>
          </a:p>
          <a:p>
            <a:pPr>
              <a:spcAft>
                <a:spcPts val="0"/>
              </a:spcAft>
            </a:pPr>
            <a:r>
              <a:rPr lang="en-AU" sz="1800" dirty="0"/>
              <a:t>P:    336 56550</a:t>
            </a:r>
          </a:p>
          <a:p>
            <a:pPr>
              <a:spcAft>
                <a:spcPts val="0"/>
              </a:spcAft>
            </a:pPr>
            <a:r>
              <a:rPr lang="en-AU" sz="1800" dirty="0"/>
              <a:t>W:   </a:t>
            </a:r>
            <a:r>
              <a:rPr lang="en-AU" sz="1800" dirty="0">
                <a:hlinkClick r:id="rId7"/>
              </a:rPr>
              <a:t>https://education.uq.edu.au/</a:t>
            </a:r>
            <a:r>
              <a:rPr lang="en-AU" sz="1800" dirty="0"/>
              <a:t> </a:t>
            </a:r>
            <a:br>
              <a:rPr lang="en-AU" sz="1800" dirty="0"/>
            </a:br>
            <a:endParaRPr lang="en-AU" sz="1800" b="1" dirty="0"/>
          </a:p>
          <a:p>
            <a:pPr>
              <a:spcAft>
                <a:spcPts val="0"/>
              </a:spcAft>
            </a:pPr>
            <a:endParaRPr lang="en-AU" sz="1800" b="1" dirty="0"/>
          </a:p>
          <a:p>
            <a:pPr>
              <a:spcAft>
                <a:spcPts val="0"/>
              </a:spcAft>
            </a:pPr>
            <a:r>
              <a:rPr lang="en-AU" sz="1800" b="1" dirty="0"/>
              <a:t>Office Hours</a:t>
            </a:r>
            <a:br>
              <a:rPr lang="en-AU" sz="1800" dirty="0"/>
            </a:br>
            <a:r>
              <a:rPr lang="en-AU" sz="1800" dirty="0"/>
              <a:t>Monday/Wednesday/Friday  9:00am–1:00pm</a:t>
            </a:r>
            <a:br>
              <a:rPr lang="en-AU" sz="1800" dirty="0"/>
            </a:br>
            <a:r>
              <a:rPr lang="en-AU" sz="1800" dirty="0"/>
              <a:t>Tuesday/Thursday 	  1:00pm–4:30pm</a:t>
            </a:r>
          </a:p>
        </p:txBody>
      </p:sp>
    </p:spTree>
    <p:extLst>
      <p:ext uri="{BB962C8B-B14F-4D97-AF65-F5344CB8AC3E}">
        <p14:creationId xmlns:p14="http://schemas.microsoft.com/office/powerpoint/2010/main" val="91872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a:xfrm>
            <a:off x="695298" y="692696"/>
            <a:ext cx="10738247" cy="1296144"/>
          </a:xfrm>
        </p:spPr>
        <p:txBody>
          <a:bodyPr/>
          <a:lstStyle/>
          <a:p>
            <a:r>
              <a:rPr lang="en-AU" b="1" dirty="0"/>
              <a:t>What’s happening today?</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4294967295"/>
          </p:nvPr>
        </p:nvSpPr>
        <p:spPr>
          <a:xfrm>
            <a:off x="11904663" y="6519863"/>
            <a:ext cx="287337" cy="239712"/>
          </a:xfrm>
        </p:spPr>
        <p:txBody>
          <a:bodyPr/>
          <a:lstStyle/>
          <a:p>
            <a:fld id="{E917DE0E-AFB1-41FD-BC35-27DB61CA125F}" type="slidenum">
              <a:rPr lang="en-AU" smtClean="0"/>
              <a:pPr/>
              <a:t>5</a:t>
            </a:fld>
            <a:endParaRPr lang="en-AU" dirty="0"/>
          </a:p>
        </p:txBody>
      </p:sp>
      <p:sp>
        <p:nvSpPr>
          <p:cNvPr id="5" name="Content Placeholder 17">
            <a:extLst>
              <a:ext uri="{FF2B5EF4-FFF2-40B4-BE49-F238E27FC236}">
                <a16:creationId xmlns:a16="http://schemas.microsoft.com/office/drawing/2014/main" id="{16B31EBA-3EDF-4CD4-9C72-F8985F10F232}"/>
              </a:ext>
            </a:extLst>
          </p:cNvPr>
          <p:cNvSpPr txBox="1">
            <a:spLocks/>
          </p:cNvSpPr>
          <p:nvPr/>
        </p:nvSpPr>
        <p:spPr bwMode="white">
          <a:xfrm>
            <a:off x="839416" y="2780928"/>
            <a:ext cx="9073110" cy="3587849"/>
          </a:xfrm>
          <a:prstGeom prst="rect">
            <a:avLst/>
          </a:prstGeom>
        </p:spPr>
        <p:txBody>
          <a:bodyPr vert="horz" lIns="0" tIns="0" rIns="0" bIns="0" rtlCol="0">
            <a:normAutofit/>
          </a:bodyPr>
          <a:lstStyle>
            <a:lvl1pPr marL="0" indent="0" algn="l" defTabSz="914400" rtl="0" eaLnBrk="1" latinLnBrk="0" hangingPunct="1">
              <a:lnSpc>
                <a:spcPts val="3240"/>
              </a:lnSpc>
              <a:spcBef>
                <a:spcPts val="300"/>
              </a:spcBef>
              <a:spcAft>
                <a:spcPts val="300"/>
              </a:spcAft>
              <a:buClr>
                <a:schemeClr val="tx1"/>
              </a:buClr>
              <a:buFont typeface="Arial" panose="020B0604020202020204" pitchFamily="34" charset="0"/>
              <a:buNone/>
              <a:defRPr lang="en-US" sz="2700" kern="1200">
                <a:solidFill>
                  <a:schemeClr val="bg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endParaRPr lang="en-AU" sz="3200" dirty="0"/>
          </a:p>
          <a:p>
            <a:endParaRPr lang="en-AU" sz="3200" dirty="0"/>
          </a:p>
          <a:p>
            <a:endParaRPr lang="en-AU" sz="3200" dirty="0"/>
          </a:p>
          <a:p>
            <a:endParaRPr lang="en-AU" b="1" dirty="0"/>
          </a:p>
        </p:txBody>
      </p:sp>
      <p:sp>
        <p:nvSpPr>
          <p:cNvPr id="6" name="Content Placeholder 17">
            <a:extLst>
              <a:ext uri="{FF2B5EF4-FFF2-40B4-BE49-F238E27FC236}">
                <a16:creationId xmlns:a16="http://schemas.microsoft.com/office/drawing/2014/main" id="{16B31EBA-3EDF-4CD4-9C72-F8985F10F232}"/>
              </a:ext>
            </a:extLst>
          </p:cNvPr>
          <p:cNvSpPr txBox="1">
            <a:spLocks/>
          </p:cNvSpPr>
          <p:nvPr/>
        </p:nvSpPr>
        <p:spPr bwMode="white">
          <a:xfrm>
            <a:off x="983432" y="2348881"/>
            <a:ext cx="9073110" cy="4019896"/>
          </a:xfrm>
          <a:prstGeom prst="rect">
            <a:avLst/>
          </a:prstGeom>
        </p:spPr>
        <p:txBody>
          <a:bodyPr vert="horz" lIns="0" tIns="0" rIns="0" bIns="0" rtlCol="0">
            <a:normAutofit/>
          </a:bodyPr>
          <a:lstStyle>
            <a:lvl1pPr marL="0" indent="0" algn="l" defTabSz="914400" rtl="0" eaLnBrk="1" latinLnBrk="0" hangingPunct="1">
              <a:lnSpc>
                <a:spcPts val="3240"/>
              </a:lnSpc>
              <a:spcBef>
                <a:spcPts val="300"/>
              </a:spcBef>
              <a:spcAft>
                <a:spcPts val="300"/>
              </a:spcAft>
              <a:buClr>
                <a:schemeClr val="tx1"/>
              </a:buClr>
              <a:buFont typeface="Arial" panose="020B0604020202020204" pitchFamily="34" charset="0"/>
              <a:buNone/>
              <a:defRPr lang="en-US" sz="2700" kern="1200">
                <a:solidFill>
                  <a:schemeClr val="bg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00000"/>
              </a:lnSpc>
              <a:spcBef>
                <a:spcPts val="0"/>
              </a:spcBef>
              <a:spcAft>
                <a:spcPts val="1200"/>
              </a:spcAft>
              <a:buClr>
                <a:schemeClr val="bg1"/>
              </a:buClr>
              <a:buFont typeface="+mj-lt"/>
              <a:buAutoNum type="arabicPeriod"/>
            </a:pPr>
            <a:r>
              <a:rPr lang="en-AU" sz="3600" dirty="0"/>
              <a:t>Welcome</a:t>
            </a:r>
          </a:p>
          <a:p>
            <a:pPr marL="514350" indent="-514350">
              <a:lnSpc>
                <a:spcPct val="100000"/>
              </a:lnSpc>
              <a:spcBef>
                <a:spcPts val="0"/>
              </a:spcBef>
              <a:spcAft>
                <a:spcPts val="1200"/>
              </a:spcAft>
              <a:buClr>
                <a:schemeClr val="bg1"/>
              </a:buClr>
              <a:buFont typeface="+mj-lt"/>
              <a:buAutoNum type="arabicPeriod"/>
            </a:pPr>
            <a:r>
              <a:rPr lang="en-AU" sz="3600" dirty="0"/>
              <a:t>Understanding your program structure</a:t>
            </a:r>
          </a:p>
          <a:p>
            <a:pPr marL="514350" indent="-514350">
              <a:lnSpc>
                <a:spcPct val="100000"/>
              </a:lnSpc>
              <a:spcBef>
                <a:spcPts val="0"/>
              </a:spcBef>
              <a:spcAft>
                <a:spcPts val="1200"/>
              </a:spcAft>
              <a:buClr>
                <a:schemeClr val="bg1"/>
              </a:buClr>
              <a:buFont typeface="+mj-lt"/>
              <a:buAutoNum type="arabicPeriod"/>
            </a:pPr>
            <a:r>
              <a:rPr lang="en-AU" sz="3600" dirty="0"/>
              <a:t>Preparing for your courses</a:t>
            </a:r>
          </a:p>
          <a:p>
            <a:pPr marL="514350" indent="-514350">
              <a:lnSpc>
                <a:spcPct val="100000"/>
              </a:lnSpc>
              <a:spcBef>
                <a:spcPts val="0"/>
              </a:spcBef>
              <a:spcAft>
                <a:spcPts val="1200"/>
              </a:spcAft>
              <a:buClr>
                <a:schemeClr val="bg1"/>
              </a:buClr>
              <a:buFont typeface="+mj-lt"/>
              <a:buAutoNum type="arabicPeriod"/>
            </a:pPr>
            <a:r>
              <a:rPr lang="en-AU" sz="3600" dirty="0"/>
              <a:t>Settling into university life </a:t>
            </a:r>
          </a:p>
          <a:p>
            <a:endParaRPr lang="en-AU" sz="3200" dirty="0"/>
          </a:p>
          <a:p>
            <a:endParaRPr lang="en-AU" b="1" dirty="0"/>
          </a:p>
        </p:txBody>
      </p:sp>
    </p:spTree>
    <p:extLst>
      <p:ext uri="{BB962C8B-B14F-4D97-AF65-F5344CB8AC3E}">
        <p14:creationId xmlns:p14="http://schemas.microsoft.com/office/powerpoint/2010/main" val="210847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1. Welcome</a:t>
            </a:r>
          </a:p>
        </p:txBody>
      </p:sp>
    </p:spTree>
    <p:extLst>
      <p:ext uri="{BB962C8B-B14F-4D97-AF65-F5344CB8AC3E}">
        <p14:creationId xmlns:p14="http://schemas.microsoft.com/office/powerpoint/2010/main" val="67643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95326" y="1700213"/>
            <a:ext cx="10801350" cy="4105051"/>
          </a:xfrm>
        </p:spPr>
        <p:txBody>
          <a:bodyPr>
            <a:normAutofit fontScale="92500" lnSpcReduction="10000"/>
          </a:bodyPr>
          <a:lstStyle/>
          <a:p>
            <a:pPr>
              <a:lnSpc>
                <a:spcPct val="150000"/>
              </a:lnSpc>
              <a:spcAft>
                <a:spcPts val="600"/>
              </a:spcAft>
            </a:pPr>
            <a:r>
              <a:rPr lang="en-US" sz="2400" b="1" dirty="0"/>
              <a:t>Head of School 					</a:t>
            </a:r>
            <a:r>
              <a:rPr lang="en-US" sz="2400" dirty="0"/>
              <a:t>Professor Robin Shields</a:t>
            </a:r>
          </a:p>
          <a:p>
            <a:pPr>
              <a:lnSpc>
                <a:spcPct val="150000"/>
              </a:lnSpc>
              <a:spcAft>
                <a:spcPts val="600"/>
              </a:spcAft>
            </a:pPr>
            <a:r>
              <a:rPr lang="en-US" sz="2400" b="1" dirty="0"/>
              <a:t>Deputy Head of School	</a:t>
            </a:r>
            <a:r>
              <a:rPr lang="en-US" sz="2400" dirty="0"/>
              <a:t> 			Associate Professor Marnie Shay</a:t>
            </a:r>
          </a:p>
          <a:p>
            <a:pPr>
              <a:lnSpc>
                <a:spcPct val="150000"/>
              </a:lnSpc>
              <a:spcAft>
                <a:spcPts val="600"/>
              </a:spcAft>
            </a:pPr>
            <a:r>
              <a:rPr lang="en-US" sz="2400" b="1" dirty="0"/>
              <a:t>Director of Teaching and Learning			</a:t>
            </a:r>
            <a:r>
              <a:rPr lang="en-US" sz="2400" dirty="0"/>
              <a:t>Associate Professor Carmen Mills</a:t>
            </a:r>
            <a:endParaRPr lang="en-US" sz="2400" b="1" dirty="0"/>
          </a:p>
          <a:p>
            <a:pPr>
              <a:lnSpc>
                <a:spcPct val="150000"/>
              </a:lnSpc>
              <a:spcAft>
                <a:spcPts val="600"/>
              </a:spcAft>
            </a:pPr>
            <a:r>
              <a:rPr lang="en-US" sz="2400" b="1" dirty="0"/>
              <a:t>Director of Primary Preservice Programs		</a:t>
            </a:r>
            <a:r>
              <a:rPr lang="en-US" sz="2400" dirty="0"/>
              <a:t>Dr Emily Ross	</a:t>
            </a:r>
          </a:p>
          <a:p>
            <a:pPr>
              <a:lnSpc>
                <a:spcPct val="150000"/>
              </a:lnSpc>
              <a:spcAft>
                <a:spcPts val="600"/>
              </a:spcAft>
            </a:pPr>
            <a:r>
              <a:rPr lang="en-US" sz="2400" b="1" dirty="0"/>
              <a:t>Course Coordinators				</a:t>
            </a:r>
            <a:r>
              <a:rPr lang="en-US" sz="2400" dirty="0"/>
              <a:t>Various</a:t>
            </a:r>
          </a:p>
          <a:p>
            <a:pPr>
              <a:lnSpc>
                <a:spcPct val="150000"/>
              </a:lnSpc>
              <a:spcAft>
                <a:spcPts val="600"/>
              </a:spcAft>
            </a:pPr>
            <a:r>
              <a:rPr lang="en-US" sz="2400" b="1" dirty="0"/>
              <a:t>Director of Professional Experience		</a:t>
            </a:r>
            <a:r>
              <a:rPr lang="en-US" sz="2400" dirty="0"/>
              <a:t>Dr Stevie-Jae Hepburn</a:t>
            </a:r>
          </a:p>
          <a:p>
            <a:pPr>
              <a:lnSpc>
                <a:spcPct val="150000"/>
              </a:lnSpc>
              <a:spcAft>
                <a:spcPts val="600"/>
              </a:spcAft>
            </a:pPr>
            <a:r>
              <a:rPr lang="en-US" sz="2400" b="1" dirty="0"/>
              <a:t>Professional Staff Team				</a:t>
            </a:r>
            <a:r>
              <a:rPr lang="en-US" sz="2400" dirty="0"/>
              <a:t>Laura Rouse</a:t>
            </a:r>
            <a:endParaRPr lang="en-US" sz="2400" b="1" dirty="0"/>
          </a:p>
        </p:txBody>
      </p:sp>
      <p:sp>
        <p:nvSpPr>
          <p:cNvPr id="3" name="Title 2"/>
          <p:cNvSpPr>
            <a:spLocks noGrp="1"/>
          </p:cNvSpPr>
          <p:nvPr>
            <p:ph type="title"/>
          </p:nvPr>
        </p:nvSpPr>
        <p:spPr/>
        <p:txBody>
          <a:bodyPr/>
          <a:lstStyle/>
          <a:p>
            <a:r>
              <a:rPr lang="en-US"/>
              <a:t>School Staff</a:t>
            </a:r>
          </a:p>
        </p:txBody>
      </p:sp>
      <p:sp>
        <p:nvSpPr>
          <p:cNvPr id="7" name="TextBox 6">
            <a:extLst>
              <a:ext uri="{FF2B5EF4-FFF2-40B4-BE49-F238E27FC236}">
                <a16:creationId xmlns:a16="http://schemas.microsoft.com/office/drawing/2014/main" id="{24CA2C4A-14DA-4997-C492-F94DA8682E9E}"/>
              </a:ext>
            </a:extLst>
          </p:cNvPr>
          <p:cNvSpPr txBox="1"/>
          <p:nvPr/>
        </p:nvSpPr>
        <p:spPr>
          <a:xfrm>
            <a:off x="1415480" y="5964213"/>
            <a:ext cx="9217024" cy="830997"/>
          </a:xfrm>
          <a:prstGeom prst="rect">
            <a:avLst/>
          </a:prstGeom>
          <a:solidFill>
            <a:schemeClr val="accent1">
              <a:lumMod val="20000"/>
              <a:lumOff val="80000"/>
            </a:schemeClr>
          </a:solidFill>
        </p:spPr>
        <p:txBody>
          <a:bodyPr wrap="square">
            <a:spAutoFit/>
          </a:bodyPr>
          <a:lstStyle/>
          <a:p>
            <a:r>
              <a:rPr lang="en-US" sz="2400" b="1" kern="0"/>
              <a:t>General Enquiries			</a:t>
            </a:r>
            <a:r>
              <a:rPr lang="en-US" sz="2400" kern="0">
                <a:hlinkClick r:id="rId4"/>
              </a:rPr>
              <a:t>education@uq.edu.au</a:t>
            </a:r>
            <a:endParaRPr lang="en-US" sz="2400" kern="0"/>
          </a:p>
          <a:p>
            <a:r>
              <a:rPr lang="en-US" sz="2400" kern="0"/>
              <a:t>					07 3365 6550</a:t>
            </a:r>
          </a:p>
        </p:txBody>
      </p:sp>
      <p:pic>
        <p:nvPicPr>
          <p:cNvPr id="4" name="Picture 3">
            <a:extLst>
              <a:ext uri="{FF2B5EF4-FFF2-40B4-BE49-F238E27FC236}">
                <a16:creationId xmlns:a16="http://schemas.microsoft.com/office/drawing/2014/main" id="{7C455BAF-53AC-C38E-3C0D-FE81AB80A7D6}"/>
              </a:ext>
            </a:extLst>
          </p:cNvPr>
          <p:cNvPicPr>
            <a:picLocks noChangeAspect="1"/>
          </p:cNvPicPr>
          <p:nvPr/>
        </p:nvPicPr>
        <p:blipFill>
          <a:blip r:embed="rId5"/>
          <a:stretch>
            <a:fillRect/>
          </a:stretch>
        </p:blipFill>
        <p:spPr>
          <a:xfrm>
            <a:off x="623392" y="116632"/>
            <a:ext cx="3462828" cy="317019"/>
          </a:xfrm>
          <a:prstGeom prst="rect">
            <a:avLst/>
          </a:prstGeom>
        </p:spPr>
      </p:pic>
    </p:spTree>
    <p:extLst>
      <p:ext uri="{BB962C8B-B14F-4D97-AF65-F5344CB8AC3E}">
        <p14:creationId xmlns:p14="http://schemas.microsoft.com/office/powerpoint/2010/main" val="8124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TERMINOLOGY</a:t>
            </a:r>
          </a:p>
        </p:txBody>
      </p:sp>
      <p:pic>
        <p:nvPicPr>
          <p:cNvPr id="4" name="Picture 3" descr="Placeholder 1.tif"/>
          <p:cNvPicPr>
            <a:picLocks noChangeAspect="1"/>
          </p:cNvPicPr>
          <p:nvPr/>
        </p:nvPicPr>
        <p:blipFill rotWithShape="1">
          <a:blip r:embed="rId3" cstate="print">
            <a:extLst>
              <a:ext uri="{28A0092B-C50C-407E-A947-70E740481C1C}">
                <a14:useLocalDpi xmlns:a14="http://schemas.microsoft.com/office/drawing/2010/main" val="0"/>
              </a:ext>
            </a:extLst>
          </a:blip>
          <a:srcRect l="28782" t="4745" r="-272" b="-23624"/>
          <a:stretch/>
        </p:blipFill>
        <p:spPr>
          <a:xfrm>
            <a:off x="7234684" y="2293764"/>
            <a:ext cx="5930900" cy="5931188"/>
          </a:xfrm>
          <a:prstGeom prst="ellipse">
            <a:avLst/>
          </a:prstGeom>
        </p:spPr>
      </p:pic>
      <p:graphicFrame>
        <p:nvGraphicFramePr>
          <p:cNvPr id="3" name="Table 2"/>
          <p:cNvGraphicFramePr>
            <a:graphicFrameLocks noGrp="1"/>
          </p:cNvGraphicFramePr>
          <p:nvPr>
            <p:extLst>
              <p:ext uri="{D42A27DB-BD31-4B8C-83A1-F6EECF244321}">
                <p14:modId xmlns:p14="http://schemas.microsoft.com/office/powerpoint/2010/main" val="2605277302"/>
              </p:ext>
            </p:extLst>
          </p:nvPr>
        </p:nvGraphicFramePr>
        <p:xfrm>
          <a:off x="524933" y="2167467"/>
          <a:ext cx="6790267" cy="4047066"/>
        </p:xfrm>
        <a:graphic>
          <a:graphicData uri="http://schemas.openxmlformats.org/drawingml/2006/table">
            <a:tbl>
              <a:tblPr firstRow="1" bandRow="1">
                <a:tableStyleId>{2D5ABB26-0587-4C30-8999-92F81FD0307C}</a:tableStyleId>
              </a:tblPr>
              <a:tblGrid>
                <a:gridCol w="2038973">
                  <a:extLst>
                    <a:ext uri="{9D8B030D-6E8A-4147-A177-3AD203B41FA5}">
                      <a16:colId xmlns:a16="http://schemas.microsoft.com/office/drawing/2014/main" val="20000"/>
                    </a:ext>
                  </a:extLst>
                </a:gridCol>
                <a:gridCol w="4751294">
                  <a:extLst>
                    <a:ext uri="{9D8B030D-6E8A-4147-A177-3AD203B41FA5}">
                      <a16:colId xmlns:a16="http://schemas.microsoft.com/office/drawing/2014/main" val="20001"/>
                    </a:ext>
                  </a:extLst>
                </a:gridCol>
              </a:tblGrid>
              <a:tr h="934455">
                <a:tc>
                  <a:txBody>
                    <a:bodyPr/>
                    <a:lstStyle/>
                    <a:p>
                      <a:r>
                        <a:rPr lang="en-US" sz="1800" dirty="0">
                          <a:latin typeface="Arial"/>
                          <a:cs typeface="Arial"/>
                        </a:rPr>
                        <a:t>COURSE</a:t>
                      </a:r>
                    </a:p>
                  </a:txBody>
                  <a:tcPr/>
                </a:tc>
                <a:tc>
                  <a:txBody>
                    <a:bodyPr/>
                    <a:lstStyle/>
                    <a:p>
                      <a:r>
                        <a:rPr lang="en-AU" sz="1800" dirty="0">
                          <a:latin typeface="Arial"/>
                          <a:cs typeface="Arial"/>
                        </a:rPr>
                        <a:t>e.g. EDUC7600,</a:t>
                      </a:r>
                      <a:r>
                        <a:rPr lang="en-AU" sz="1800" baseline="0" dirty="0">
                          <a:latin typeface="Arial"/>
                          <a:cs typeface="Arial"/>
                        </a:rPr>
                        <a:t> EDUC7605, EDUC7510</a:t>
                      </a:r>
                      <a:endParaRPr lang="en-US" sz="1800" dirty="0">
                        <a:latin typeface="Arial"/>
                        <a:cs typeface="Arial"/>
                      </a:endParaRPr>
                    </a:p>
                  </a:txBody>
                  <a:tcPr/>
                </a:tc>
                <a:extLst>
                  <a:ext uri="{0D108BD9-81ED-4DB2-BD59-A6C34878D82A}">
                    <a16:rowId xmlns:a16="http://schemas.microsoft.com/office/drawing/2014/main" val="10000"/>
                  </a:ext>
                </a:extLst>
              </a:tr>
              <a:tr h="490757">
                <a:tc>
                  <a:txBody>
                    <a:bodyPr/>
                    <a:lstStyle/>
                    <a:p>
                      <a:r>
                        <a:rPr lang="en-US" sz="1800" dirty="0">
                          <a:latin typeface="Arial"/>
                          <a:cs typeface="Arial"/>
                        </a:rPr>
                        <a:t>UNIT</a:t>
                      </a:r>
                    </a:p>
                  </a:txBody>
                  <a:tcPr/>
                </a:tc>
                <a:tc>
                  <a:txBody>
                    <a:bodyPr/>
                    <a:lstStyle/>
                    <a:p>
                      <a:r>
                        <a:rPr lang="en-US" sz="1800" dirty="0">
                          <a:latin typeface="Arial"/>
                          <a:cs typeface="Arial"/>
                        </a:rPr>
                        <a:t>Weighting for a course, e.g. #2</a:t>
                      </a:r>
                    </a:p>
                  </a:txBody>
                  <a:tcPr/>
                </a:tc>
                <a:extLst>
                  <a:ext uri="{0D108BD9-81ED-4DB2-BD59-A6C34878D82A}">
                    <a16:rowId xmlns:a16="http://schemas.microsoft.com/office/drawing/2014/main" val="10001"/>
                  </a:ext>
                </a:extLst>
              </a:tr>
              <a:tr h="1089078">
                <a:tc>
                  <a:txBody>
                    <a:bodyPr/>
                    <a:lstStyle/>
                    <a:p>
                      <a:r>
                        <a:rPr lang="en-US" sz="1800" dirty="0">
                          <a:latin typeface="Arial"/>
                          <a:cs typeface="Arial"/>
                        </a:rPr>
                        <a:t>TEACHER PREPARATION PROGRAM</a:t>
                      </a:r>
                    </a:p>
                  </a:txBody>
                  <a:tcPr/>
                </a:tc>
                <a:tc>
                  <a:txBody>
                    <a:bodyPr/>
                    <a:lstStyle/>
                    <a:p>
                      <a:r>
                        <a:rPr lang="en-US" sz="1800" dirty="0">
                          <a:latin typeface="Arial"/>
                          <a:cs typeface="Arial"/>
                        </a:rPr>
                        <a:t>Program/degree which provides the qualifications  to apply for teacher registration</a:t>
                      </a:r>
                    </a:p>
                  </a:txBody>
                  <a:tcPr/>
                </a:tc>
                <a:extLst>
                  <a:ext uri="{0D108BD9-81ED-4DB2-BD59-A6C34878D82A}">
                    <a16:rowId xmlns:a16="http://schemas.microsoft.com/office/drawing/2014/main" val="10002"/>
                  </a:ext>
                </a:extLst>
              </a:tr>
              <a:tr h="766388">
                <a:tc>
                  <a:txBody>
                    <a:bodyPr/>
                    <a:lstStyle/>
                    <a:p>
                      <a:r>
                        <a:rPr lang="en-US" sz="1800" dirty="0">
                          <a:latin typeface="Arial"/>
                          <a:cs typeface="Arial"/>
                        </a:rPr>
                        <a:t>PRE-SERVICE</a:t>
                      </a:r>
                      <a:r>
                        <a:rPr lang="en-US" sz="1800" baseline="0" dirty="0">
                          <a:latin typeface="Arial"/>
                          <a:cs typeface="Arial"/>
                        </a:rPr>
                        <a:t> TEACHER</a:t>
                      </a:r>
                      <a:endParaRPr lang="en-US" sz="1800" dirty="0">
                        <a:latin typeface="Arial"/>
                        <a:cs typeface="Arial"/>
                      </a:endParaRPr>
                    </a:p>
                  </a:txBody>
                  <a:tcPr/>
                </a:tc>
                <a:tc>
                  <a:txBody>
                    <a:bodyPr/>
                    <a:lstStyle/>
                    <a:p>
                      <a:r>
                        <a:rPr lang="en-US" sz="1800" dirty="0">
                          <a:latin typeface="Arial"/>
                          <a:cs typeface="Arial"/>
                        </a:rPr>
                        <a:t>A student studying a teacher preparation program</a:t>
                      </a:r>
                    </a:p>
                  </a:txBody>
                  <a:tcPr/>
                </a:tc>
                <a:extLst>
                  <a:ext uri="{0D108BD9-81ED-4DB2-BD59-A6C34878D82A}">
                    <a16:rowId xmlns:a16="http://schemas.microsoft.com/office/drawing/2014/main" val="10003"/>
                  </a:ext>
                </a:extLst>
              </a:tr>
              <a:tr h="766388">
                <a:tc>
                  <a:txBody>
                    <a:bodyPr/>
                    <a:lstStyle/>
                    <a:p>
                      <a:r>
                        <a:rPr lang="en-US" sz="1800" dirty="0">
                          <a:latin typeface="Arial"/>
                          <a:cs typeface="Arial"/>
                        </a:rPr>
                        <a:t>PROFESSIONAL</a:t>
                      </a:r>
                      <a:r>
                        <a:rPr lang="en-US" sz="1800" baseline="0" dirty="0">
                          <a:latin typeface="Arial"/>
                          <a:cs typeface="Arial"/>
                        </a:rPr>
                        <a:t> EXPERIENCE</a:t>
                      </a:r>
                      <a:endParaRPr lang="en-US" sz="1800" dirty="0">
                        <a:latin typeface="Arial"/>
                        <a:cs typeface="Arial"/>
                      </a:endParaRPr>
                    </a:p>
                  </a:txBody>
                  <a:tcPr/>
                </a:tc>
                <a:tc>
                  <a:txBody>
                    <a:bodyPr/>
                    <a:lstStyle/>
                    <a:p>
                      <a:r>
                        <a:rPr lang="en-US" sz="1800" dirty="0">
                          <a:latin typeface="Arial"/>
                          <a:cs typeface="Arial"/>
                        </a:rPr>
                        <a:t>Practicum/placement/</a:t>
                      </a:r>
                      <a:r>
                        <a:rPr lang="en-US" sz="1800" dirty="0" err="1">
                          <a:latin typeface="Arial"/>
                          <a:cs typeface="Arial"/>
                        </a:rPr>
                        <a:t>prac</a:t>
                      </a:r>
                      <a:r>
                        <a:rPr lang="en-US" sz="1800" dirty="0">
                          <a:latin typeface="Arial"/>
                          <a:cs typeface="Arial"/>
                        </a:rPr>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2056622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07368" y="1916832"/>
            <a:ext cx="11593288" cy="3961036"/>
          </a:xfrm>
        </p:spPr>
        <p:txBody>
          <a:bodyPr>
            <a:normAutofit/>
          </a:bodyPr>
          <a:lstStyle/>
          <a:p>
            <a:r>
              <a:rPr lang="en-AU" dirty="0"/>
              <a:t>HASS		=	Humanities Arts and Social Sciences (our Faculty)</a:t>
            </a:r>
          </a:p>
          <a:p>
            <a:endParaRPr lang="en-AU" dirty="0"/>
          </a:p>
          <a:p>
            <a:r>
              <a:rPr lang="en-AU" dirty="0"/>
              <a:t>Faculty		=	Home of related Schools		</a:t>
            </a:r>
            <a:r>
              <a:rPr lang="en-AU" dirty="0" err="1"/>
              <a:t>eg</a:t>
            </a:r>
            <a:r>
              <a:rPr lang="en-AU" dirty="0"/>
              <a:t>:	Humanities and Social Sciences</a:t>
            </a:r>
          </a:p>
          <a:p>
            <a:r>
              <a:rPr lang="en-AU" dirty="0"/>
              <a:t>School		=	Home of related study areas	</a:t>
            </a:r>
            <a:r>
              <a:rPr lang="en-AU" dirty="0" err="1"/>
              <a:t>eg</a:t>
            </a:r>
            <a:r>
              <a:rPr lang="en-AU" dirty="0"/>
              <a:t>:	School of Education</a:t>
            </a:r>
          </a:p>
          <a:p>
            <a:r>
              <a:rPr lang="en-AU" dirty="0"/>
              <a:t>Program		= 	Degree or study area		</a:t>
            </a:r>
            <a:r>
              <a:rPr lang="en-AU" dirty="0" err="1"/>
              <a:t>eg</a:t>
            </a:r>
            <a:r>
              <a:rPr lang="en-AU" dirty="0"/>
              <a:t>: 	Bachelor of Arts</a:t>
            </a:r>
          </a:p>
          <a:p>
            <a:r>
              <a:rPr lang="en-AU" dirty="0"/>
              <a:t>Major/Plan	=	Study Areas			</a:t>
            </a:r>
            <a:r>
              <a:rPr lang="en-AU" dirty="0" err="1"/>
              <a:t>eg</a:t>
            </a:r>
            <a:r>
              <a:rPr lang="en-AU" dirty="0"/>
              <a:t>:	History, French</a:t>
            </a:r>
          </a:p>
          <a:p>
            <a:r>
              <a:rPr lang="en-AU" dirty="0"/>
              <a:t>Course		=	Subject/Class 			</a:t>
            </a:r>
            <a:r>
              <a:rPr lang="en-AU" dirty="0" err="1"/>
              <a:t>eg</a:t>
            </a:r>
            <a:r>
              <a:rPr lang="en-AU" dirty="0"/>
              <a:t>:	PHSS2000</a:t>
            </a:r>
          </a:p>
          <a:p>
            <a:r>
              <a:rPr lang="en-AU" dirty="0"/>
              <a:t>Unit (#)		=	Value of the course 		</a:t>
            </a:r>
            <a:r>
              <a:rPr lang="en-AU" dirty="0" err="1"/>
              <a:t>eg</a:t>
            </a:r>
            <a:r>
              <a:rPr lang="en-AU" dirty="0"/>
              <a:t>:	2 (almost always 2)</a:t>
            </a:r>
          </a:p>
          <a:p>
            <a:r>
              <a:rPr lang="en-AU" dirty="0"/>
              <a:t>Semester	=	Duration of courses 		</a:t>
            </a:r>
            <a:r>
              <a:rPr lang="en-AU" dirty="0" err="1"/>
              <a:t>eg</a:t>
            </a:r>
            <a:r>
              <a:rPr lang="en-AU" dirty="0"/>
              <a:t>:	approximately 13 weeks</a:t>
            </a:r>
          </a:p>
          <a:p>
            <a:endParaRPr lang="en-AU" dirty="0"/>
          </a:p>
        </p:txBody>
      </p:sp>
      <p:sp>
        <p:nvSpPr>
          <p:cNvPr id="3" name="Title 2"/>
          <p:cNvSpPr>
            <a:spLocks noGrp="1"/>
          </p:cNvSpPr>
          <p:nvPr>
            <p:ph type="title"/>
          </p:nvPr>
        </p:nvSpPr>
        <p:spPr/>
        <p:txBody>
          <a:bodyPr/>
          <a:lstStyle/>
          <a:p>
            <a:r>
              <a:rPr lang="en-AU" dirty="0"/>
              <a:t>Course &amp; Program Related Terminology</a:t>
            </a:r>
          </a:p>
        </p:txBody>
      </p:sp>
      <p:sp>
        <p:nvSpPr>
          <p:cNvPr id="6" name="Slide Number Placeholder 5"/>
          <p:cNvSpPr>
            <a:spLocks noGrp="1"/>
          </p:cNvSpPr>
          <p:nvPr>
            <p:ph type="sldNum" sz="quarter" idx="18"/>
          </p:nvPr>
        </p:nvSpPr>
        <p:spPr/>
        <p:txBody>
          <a:bodyPr/>
          <a:lstStyle/>
          <a:p>
            <a:fld id="{E917DE0E-AFB1-41FD-BC35-27DB61CA125F}" type="slidenum">
              <a:rPr lang="en-AU" smtClean="0"/>
              <a:pPr/>
              <a:t>9</a:t>
            </a:fld>
            <a:endParaRPr lang="en-AU" dirty="0"/>
          </a:p>
        </p:txBody>
      </p:sp>
    </p:spTree>
    <p:extLst>
      <p:ext uri="{BB962C8B-B14F-4D97-AF65-F5344CB8AC3E}">
        <p14:creationId xmlns:p14="http://schemas.microsoft.com/office/powerpoint/2010/main" val="202406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extLst>
    <p:ext uri="{6950BFC3-D8DA-4A85-94F7-54DA5524770B}">
      <p188:commentRel xmlns:p188="http://schemas.microsoft.com/office/powerpoint/2018/8/main" r:id="rId2"/>
    </p:ext>
  </p:extLst>
</p:sld>
</file>

<file path=ppt/theme/theme1.xml><?xml version="1.0" encoding="utf-8"?>
<a:theme xmlns:a="http://schemas.openxmlformats.org/drawingml/2006/main" name="University of Queensland">
  <a:themeElements>
    <a:clrScheme name="UQ">
      <a:dk1>
        <a:sysClr val="windowText" lastClr="000000"/>
      </a:dk1>
      <a:lt1>
        <a:sysClr val="window" lastClr="FFFFFF"/>
      </a:lt1>
      <a:dk2>
        <a:srgbClr val="44546A"/>
      </a:dk2>
      <a:lt2>
        <a:srgbClr val="E7E6E6"/>
      </a:lt2>
      <a:accent1>
        <a:srgbClr val="51247A"/>
      </a:accent1>
      <a:accent2>
        <a:srgbClr val="E62645"/>
      </a:accent2>
      <a:accent3>
        <a:srgbClr val="00A2C7"/>
      </a:accent3>
      <a:accent4>
        <a:srgbClr val="EB602B"/>
      </a:accent4>
      <a:accent5>
        <a:srgbClr val="4085C6"/>
      </a:accent5>
      <a:accent6>
        <a:srgbClr val="2EA836"/>
      </a:accent6>
      <a:hlink>
        <a:srgbClr val="51247A"/>
      </a:hlink>
      <a:folHlink>
        <a:srgbClr val="51247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Q PowerPoint Template v4.potx" id="{EB40B91F-2F7C-4628-893D-3539496D6C6A}" vid="{691CE4A2-4C6F-4895-A94C-37E246F52C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UQ PowerPoint Template v4</Template>
  <TotalTime>1989</TotalTime>
  <Words>3308</Words>
  <Application>Microsoft Office PowerPoint</Application>
  <PresentationFormat>Widescreen</PresentationFormat>
  <Paragraphs>416</Paragraphs>
  <Slides>44</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72</vt:lpstr>
      <vt:lpstr>Arial</vt:lpstr>
      <vt:lpstr>Arial Rounded MT Bold</vt:lpstr>
      <vt:lpstr>Arioal</vt:lpstr>
      <vt:lpstr>Calibri</vt:lpstr>
      <vt:lpstr>Calibri Light</vt:lpstr>
      <vt:lpstr>Courier New</vt:lpstr>
      <vt:lpstr>Roboto</vt:lpstr>
      <vt:lpstr>Segoe UI</vt:lpstr>
      <vt:lpstr>Symbol</vt:lpstr>
      <vt:lpstr>Times New Roman</vt:lpstr>
      <vt:lpstr>Wingdings</vt:lpstr>
      <vt:lpstr>University of Queensland</vt:lpstr>
      <vt:lpstr>PowerPoint Presentation</vt:lpstr>
      <vt:lpstr>Acknowledgment of Country</vt:lpstr>
      <vt:lpstr>We are so glad you are here </vt:lpstr>
      <vt:lpstr>Pointers</vt:lpstr>
      <vt:lpstr>What’s happening today?</vt:lpstr>
      <vt:lpstr>1. Welcome</vt:lpstr>
      <vt:lpstr>School Staff</vt:lpstr>
      <vt:lpstr>TERMINOLOGY</vt:lpstr>
      <vt:lpstr>Course &amp; Program Related Terminology</vt:lpstr>
      <vt:lpstr>Welcome to the profession</vt:lpstr>
      <vt:lpstr>PowerPoint Presentation</vt:lpstr>
      <vt:lpstr>2. Understanding your program structure</vt:lpstr>
      <vt:lpstr>UQ Portals</vt:lpstr>
      <vt:lpstr>Program Enrolment Pattern</vt:lpstr>
      <vt:lpstr>YOUR PROGRAM</vt:lpstr>
      <vt:lpstr> https://education.uq.edu.au/current-students/student-resources</vt:lpstr>
      <vt:lpstr>PROGRAM STRUCTURE</vt:lpstr>
      <vt:lpstr>PROGRAM STRUCTURE PART TIME – 3 year – Option 1</vt:lpstr>
      <vt:lpstr>PROGRAM STRUCTURE PART TIME – 3 year – Option 2</vt:lpstr>
      <vt:lpstr>PROGRAM STRUCTURE PART TIME – 4 year</vt:lpstr>
      <vt:lpstr>PROGRAM STRUCTURE Turn to Teach</vt:lpstr>
      <vt:lpstr>PROFESSIONAL EXPERIENCE THROUGHOUT YOUR PROGRAM</vt:lpstr>
      <vt:lpstr>THE DEVELOPMENTAL CONTINUUM FOR PROFESSIONAL EXPERIENCE</vt:lpstr>
      <vt:lpstr>2025 Professional Experience Calendar</vt:lpstr>
      <vt:lpstr>ORGANISATION OF PROFESSIONAL EXPERIENCE</vt:lpstr>
      <vt:lpstr>Key important features – Professional Experience (PEx)</vt:lpstr>
      <vt:lpstr>Key important features – Professional Experience</vt:lpstr>
      <vt:lpstr>Organisation of Professional Experience</vt:lpstr>
      <vt:lpstr>Key important features – Blue Cards</vt:lpstr>
      <vt:lpstr>Key important features – LANTITE</vt:lpstr>
      <vt:lpstr>Reminder: Academic Integrity Modules (AIM)</vt:lpstr>
      <vt:lpstr>3. Preparing for your courses   </vt:lpstr>
      <vt:lpstr>Important terms</vt:lpstr>
      <vt:lpstr>Course enrolment &amp; tutorial sign-on</vt:lpstr>
      <vt:lpstr>UQ Portals</vt:lpstr>
      <vt:lpstr>4. Settling into university life </vt:lpstr>
      <vt:lpstr>Student Services (Central UQ)</vt:lpstr>
      <vt:lpstr>Top 5 tips from Final year students</vt:lpstr>
      <vt:lpstr>CONTACT</vt:lpstr>
      <vt:lpstr>PowerPoint Presentation</vt:lpstr>
      <vt:lpstr>PowerPoint Presentation</vt:lpstr>
      <vt:lpstr>Stay Connected</vt:lpstr>
      <vt:lpstr>Quick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dc:creator>
  <cp:lastModifiedBy>Garth Stahl</cp:lastModifiedBy>
  <cp:revision>68</cp:revision>
  <cp:lastPrinted>2023-02-10T02:50:15Z</cp:lastPrinted>
  <dcterms:created xsi:type="dcterms:W3CDTF">2018-09-28T01:38:30Z</dcterms:created>
  <dcterms:modified xsi:type="dcterms:W3CDTF">2025-02-19T01:40:23Z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2022-02-14T04:46:03Z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537f91f5-8559-4d58-87e8-b7704c7c370f</vt:lpwstr>
  </property>
  <property fmtid="{D5CDD505-2E9C-101B-9397-08002B2CF9AE}" pid="8" name="MSIP_Label_0f488380-630a-4f55-a077-a19445e3f360_ContentBits">
    <vt:lpwstr>0</vt:lpwstr>
  </property>
</Properties>
</file>